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2" r:id="rId1"/>
    <p:sldMasterId id="2147483648" r:id="rId2"/>
  </p:sldMasterIdLst>
  <p:notesMasterIdLst>
    <p:notesMasterId r:id="rId25"/>
  </p:notesMasterIdLst>
  <p:handoutMasterIdLst>
    <p:handoutMasterId r:id="rId26"/>
  </p:handoutMasterIdLst>
  <p:sldIdLst>
    <p:sldId id="304" r:id="rId3"/>
    <p:sldId id="313" r:id="rId4"/>
    <p:sldId id="324" r:id="rId5"/>
    <p:sldId id="282" r:id="rId6"/>
    <p:sldId id="314" r:id="rId7"/>
    <p:sldId id="325" r:id="rId8"/>
    <p:sldId id="321" r:id="rId9"/>
    <p:sldId id="335" r:id="rId10"/>
    <p:sldId id="329" r:id="rId11"/>
    <p:sldId id="326" r:id="rId12"/>
    <p:sldId id="332" r:id="rId13"/>
    <p:sldId id="322" r:id="rId14"/>
    <p:sldId id="316" r:id="rId15"/>
    <p:sldId id="336" r:id="rId16"/>
    <p:sldId id="323" r:id="rId17"/>
    <p:sldId id="317" r:id="rId18"/>
    <p:sldId id="318" r:id="rId19"/>
    <p:sldId id="331" r:id="rId20"/>
    <p:sldId id="319" r:id="rId21"/>
    <p:sldId id="320" r:id="rId22"/>
    <p:sldId id="264" r:id="rId23"/>
    <p:sldId id="270" r:id="rId24"/>
  </p:sldIdLst>
  <p:sldSz cx="12192000" cy="6858000"/>
  <p:notesSz cx="6858000" cy="9144000"/>
  <p:embeddedFontLst>
    <p:embeddedFont>
      <p:font typeface="Cambria" panose="02040503050406030204" pitchFamily="18" charset="0"/>
      <p:regular r:id="rId27"/>
      <p:bold r:id="rId28"/>
      <p:italic r:id="rId29"/>
      <p:boldItalic r:id="rId30"/>
    </p:embeddedFont>
    <p:embeddedFont>
      <p:font typeface="Segoe UI Symbol" panose="020B0502040204020203" pitchFamily="3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EAEAF2"/>
    <a:srgbClr val="EDEFF1"/>
    <a:srgbClr val="C1EBED"/>
    <a:srgbClr val="CCE4F8"/>
    <a:srgbClr val="FADF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1E8E50-A4B1-407F-8CAD-DC008ABF3785}" v="333" dt="2025-06-25T13:59:10.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390" autoAdjust="0"/>
    <p:restoredTop sz="94521"/>
  </p:normalViewPr>
  <p:slideViewPr>
    <p:cSldViewPr snapToGrid="0">
      <p:cViewPr varScale="1">
        <p:scale>
          <a:sx n="116" d="100"/>
          <a:sy n="116" d="100"/>
        </p:scale>
        <p:origin x="516" y="10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4" d="100"/>
          <a:sy n="84" d="100"/>
        </p:scale>
        <p:origin x="30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9" Type="http://schemas.openxmlformats.org/officeDocument/2006/relationships/customXml" Target="../customXml/item2.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viewProps" Target="viewProp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37" Type="http://schemas.microsoft.com/office/2015/10/relationships/revisionInfo" Target="revisionInfo.xml"/><Relationship Id="rId40"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Walker" userId="b61feb83-b37a-4882-a416-d4c8beb56532" providerId="ADAL" clId="{02BF3428-5C0B-4BE6-92CB-799F6166F62A}"/>
    <pc:docChg chg="undo redo custSel addSld delSld modSld sldOrd">
      <pc:chgData name="Mike Walker" userId="b61feb83-b37a-4882-a416-d4c8beb56532" providerId="ADAL" clId="{02BF3428-5C0B-4BE6-92CB-799F6166F62A}" dt="2025-05-21T09:40:49.653" v="17257" actId="20577"/>
      <pc:docMkLst>
        <pc:docMk/>
      </pc:docMkLst>
      <pc:sldChg chg="modSp mod">
        <pc:chgData name="Mike Walker" userId="b61feb83-b37a-4882-a416-d4c8beb56532" providerId="ADAL" clId="{02BF3428-5C0B-4BE6-92CB-799F6166F62A}" dt="2025-05-15T11:28:16.002" v="380" actId="790"/>
        <pc:sldMkLst>
          <pc:docMk/>
          <pc:sldMk cId="3718785051" sldId="264"/>
        </pc:sldMkLst>
        <pc:spChg chg="mod">
          <ac:chgData name="Mike Walker" userId="b61feb83-b37a-4882-a416-d4c8beb56532" providerId="ADAL" clId="{02BF3428-5C0B-4BE6-92CB-799F6166F62A}" dt="2025-05-15T11:28:16.002" v="380" actId="790"/>
          <ac:spMkLst>
            <pc:docMk/>
            <pc:sldMk cId="3718785051" sldId="264"/>
            <ac:spMk id="2" creationId="{BC6BE6ED-F566-B516-1C9C-185F3AA7394F}"/>
          </ac:spMkLst>
        </pc:spChg>
        <pc:spChg chg="mod">
          <ac:chgData name="Mike Walker" userId="b61feb83-b37a-4882-a416-d4c8beb56532" providerId="ADAL" clId="{02BF3428-5C0B-4BE6-92CB-799F6166F62A}" dt="2025-05-15T11:28:16.002" v="380" actId="790"/>
          <ac:spMkLst>
            <pc:docMk/>
            <pc:sldMk cId="3718785051" sldId="264"/>
            <ac:spMk id="3" creationId="{9F7196EA-2CEC-715A-26BD-EE31B5CC8F97}"/>
          </ac:spMkLst>
        </pc:spChg>
        <pc:spChg chg="mod">
          <ac:chgData name="Mike Walker" userId="b61feb83-b37a-4882-a416-d4c8beb56532" providerId="ADAL" clId="{02BF3428-5C0B-4BE6-92CB-799F6166F62A}" dt="2025-05-15T11:28:16.002" v="380" actId="790"/>
          <ac:spMkLst>
            <pc:docMk/>
            <pc:sldMk cId="3718785051" sldId="264"/>
            <ac:spMk id="4" creationId="{AF0EDC0A-A990-9030-E87E-760138A9A375}"/>
          </ac:spMkLst>
        </pc:spChg>
      </pc:sldChg>
      <pc:sldChg chg="modSp mod">
        <pc:chgData name="Mike Walker" userId="b61feb83-b37a-4882-a416-d4c8beb56532" providerId="ADAL" clId="{02BF3428-5C0B-4BE6-92CB-799F6166F62A}" dt="2025-05-15T11:28:16.002" v="380" actId="790"/>
        <pc:sldMkLst>
          <pc:docMk/>
          <pc:sldMk cId="1709910237" sldId="270"/>
        </pc:sldMkLst>
        <pc:spChg chg="mod">
          <ac:chgData name="Mike Walker" userId="b61feb83-b37a-4882-a416-d4c8beb56532" providerId="ADAL" clId="{02BF3428-5C0B-4BE6-92CB-799F6166F62A}" dt="2025-05-15T11:28:16.002" v="380" actId="790"/>
          <ac:spMkLst>
            <pc:docMk/>
            <pc:sldMk cId="1709910237" sldId="270"/>
            <ac:spMk id="2" creationId="{E8436A10-8FB4-3396-829B-31ED314C855B}"/>
          </ac:spMkLst>
        </pc:spChg>
        <pc:spChg chg="mod">
          <ac:chgData name="Mike Walker" userId="b61feb83-b37a-4882-a416-d4c8beb56532" providerId="ADAL" clId="{02BF3428-5C0B-4BE6-92CB-799F6166F62A}" dt="2025-05-15T11:28:16.002" v="380" actId="790"/>
          <ac:spMkLst>
            <pc:docMk/>
            <pc:sldMk cId="1709910237" sldId="270"/>
            <ac:spMk id="4" creationId="{2E3D9BA1-C4A3-9C98-CF5A-427A5909B725}"/>
          </ac:spMkLst>
        </pc:spChg>
      </pc:sldChg>
      <pc:sldChg chg="modSp mod">
        <pc:chgData name="Mike Walker" userId="b61feb83-b37a-4882-a416-d4c8beb56532" providerId="ADAL" clId="{02BF3428-5C0B-4BE6-92CB-799F6166F62A}" dt="2025-05-15T11:43:48.544" v="1009" actId="20577"/>
        <pc:sldMkLst>
          <pc:docMk/>
          <pc:sldMk cId="1327138834" sldId="282"/>
        </pc:sldMkLst>
        <pc:spChg chg="mod">
          <ac:chgData name="Mike Walker" userId="b61feb83-b37a-4882-a416-d4c8beb56532" providerId="ADAL" clId="{02BF3428-5C0B-4BE6-92CB-799F6166F62A}" dt="2025-05-15T11:28:16.002" v="380" actId="790"/>
          <ac:spMkLst>
            <pc:docMk/>
            <pc:sldMk cId="1327138834" sldId="282"/>
            <ac:spMk id="4" creationId="{BB13F1CF-3F2F-A223-023F-FB48ED7411FA}"/>
          </ac:spMkLst>
        </pc:spChg>
        <pc:spChg chg="mod">
          <ac:chgData name="Mike Walker" userId="b61feb83-b37a-4882-a416-d4c8beb56532" providerId="ADAL" clId="{02BF3428-5C0B-4BE6-92CB-799F6166F62A}" dt="2025-05-15T11:28:16.002" v="380" actId="790"/>
          <ac:spMkLst>
            <pc:docMk/>
            <pc:sldMk cId="1327138834" sldId="282"/>
            <ac:spMk id="6" creationId="{9DD1C457-6B72-72DA-034A-CBF27F3858BC}"/>
          </ac:spMkLst>
        </pc:spChg>
        <pc:spChg chg="mod">
          <ac:chgData name="Mike Walker" userId="b61feb83-b37a-4882-a416-d4c8beb56532" providerId="ADAL" clId="{02BF3428-5C0B-4BE6-92CB-799F6166F62A}" dt="2025-05-15T11:37:51.114" v="975" actId="6549"/>
          <ac:spMkLst>
            <pc:docMk/>
            <pc:sldMk cId="1327138834" sldId="282"/>
            <ac:spMk id="8" creationId="{0C6F30AD-51D9-E281-04B4-8337315178C3}"/>
          </ac:spMkLst>
        </pc:spChg>
        <pc:spChg chg="mod">
          <ac:chgData name="Mike Walker" userId="b61feb83-b37a-4882-a416-d4c8beb56532" providerId="ADAL" clId="{02BF3428-5C0B-4BE6-92CB-799F6166F62A}" dt="2025-05-15T11:43:48.544" v="1009" actId="20577"/>
          <ac:spMkLst>
            <pc:docMk/>
            <pc:sldMk cId="1327138834" sldId="282"/>
            <ac:spMk id="9" creationId="{6D955079-A28A-197A-0EBF-213E3BC860BF}"/>
          </ac:spMkLst>
        </pc:spChg>
      </pc:sldChg>
      <pc:sldChg chg="modSp mod">
        <pc:chgData name="Mike Walker" userId="b61feb83-b37a-4882-a416-d4c8beb56532" providerId="ADAL" clId="{02BF3428-5C0B-4BE6-92CB-799F6166F62A}" dt="2025-05-15T11:28:16.002" v="380" actId="790"/>
        <pc:sldMkLst>
          <pc:docMk/>
          <pc:sldMk cId="2373999860" sldId="304"/>
        </pc:sldMkLst>
        <pc:spChg chg="mod">
          <ac:chgData name="Mike Walker" userId="b61feb83-b37a-4882-a416-d4c8beb56532" providerId="ADAL" clId="{02BF3428-5C0B-4BE6-92CB-799F6166F62A}" dt="2025-05-15T11:28:16.002" v="380" actId="790"/>
          <ac:spMkLst>
            <pc:docMk/>
            <pc:sldMk cId="2373999860" sldId="304"/>
            <ac:spMk id="2" creationId="{6DE71200-2B79-2902-7E51-381ACE9C2478}"/>
          </ac:spMkLst>
        </pc:spChg>
        <pc:spChg chg="mod">
          <ac:chgData name="Mike Walker" userId="b61feb83-b37a-4882-a416-d4c8beb56532" providerId="ADAL" clId="{02BF3428-5C0B-4BE6-92CB-799F6166F62A}" dt="2025-05-15T11:28:16.002" v="380" actId="790"/>
          <ac:spMkLst>
            <pc:docMk/>
            <pc:sldMk cId="2373999860" sldId="304"/>
            <ac:spMk id="12" creationId="{99EDB29A-B4CE-A5F8-2465-C16F76A34019}"/>
          </ac:spMkLst>
        </pc:spChg>
        <pc:spChg chg="mod">
          <ac:chgData name="Mike Walker" userId="b61feb83-b37a-4882-a416-d4c8beb56532" providerId="ADAL" clId="{02BF3428-5C0B-4BE6-92CB-799F6166F62A}" dt="2025-05-15T11:28:16.002" v="380" actId="790"/>
          <ac:spMkLst>
            <pc:docMk/>
            <pc:sldMk cId="2373999860" sldId="304"/>
            <ac:spMk id="18" creationId="{0D4E01F2-A743-DEBF-CB8B-86389615A483}"/>
          </ac:spMkLst>
        </pc:spChg>
        <pc:spChg chg="mod">
          <ac:chgData name="Mike Walker" userId="b61feb83-b37a-4882-a416-d4c8beb56532" providerId="ADAL" clId="{02BF3428-5C0B-4BE6-92CB-799F6166F62A}" dt="2025-05-15T11:28:16.002" v="380" actId="790"/>
          <ac:spMkLst>
            <pc:docMk/>
            <pc:sldMk cId="2373999860" sldId="304"/>
            <ac:spMk id="20" creationId="{78B3D337-6BA9-B4F8-608B-4AF7CF6EAF32}"/>
          </ac:spMkLst>
        </pc:spChg>
        <pc:spChg chg="mod">
          <ac:chgData name="Mike Walker" userId="b61feb83-b37a-4882-a416-d4c8beb56532" providerId="ADAL" clId="{02BF3428-5C0B-4BE6-92CB-799F6166F62A}" dt="2025-05-15T11:28:16.002" v="380" actId="790"/>
          <ac:spMkLst>
            <pc:docMk/>
            <pc:sldMk cId="2373999860" sldId="304"/>
            <ac:spMk id="21" creationId="{E5BB657E-7B59-BB44-171B-9F722086A239}"/>
          </ac:spMkLst>
        </pc:spChg>
      </pc:sldChg>
      <pc:sldChg chg="modSp mod">
        <pc:chgData name="Mike Walker" userId="b61feb83-b37a-4882-a416-d4c8beb56532" providerId="ADAL" clId="{02BF3428-5C0B-4BE6-92CB-799F6166F62A}" dt="2025-05-21T09:40:49.653" v="17257" actId="20577"/>
        <pc:sldMkLst>
          <pc:docMk/>
          <pc:sldMk cId="80274281" sldId="313"/>
        </pc:sldMkLst>
        <pc:spChg chg="mod">
          <ac:chgData name="Mike Walker" userId="b61feb83-b37a-4882-a416-d4c8beb56532" providerId="ADAL" clId="{02BF3428-5C0B-4BE6-92CB-799F6166F62A}" dt="2025-05-15T11:28:16.002" v="380" actId="790"/>
          <ac:spMkLst>
            <pc:docMk/>
            <pc:sldMk cId="80274281" sldId="313"/>
            <ac:spMk id="4" creationId="{5D67EAB9-E6F1-6F09-639E-ECBF2F46EC84}"/>
          </ac:spMkLst>
        </pc:spChg>
        <pc:spChg chg="mod">
          <ac:chgData name="Mike Walker" userId="b61feb83-b37a-4882-a416-d4c8beb56532" providerId="ADAL" clId="{02BF3428-5C0B-4BE6-92CB-799F6166F62A}" dt="2025-05-15T11:28:16.002" v="380" actId="790"/>
          <ac:spMkLst>
            <pc:docMk/>
            <pc:sldMk cId="80274281" sldId="313"/>
            <ac:spMk id="6" creationId="{F94E7609-A831-21BE-182E-F7C13B51DCEF}"/>
          </ac:spMkLst>
        </pc:spChg>
        <pc:spChg chg="mod">
          <ac:chgData name="Mike Walker" userId="b61feb83-b37a-4882-a416-d4c8beb56532" providerId="ADAL" clId="{02BF3428-5C0B-4BE6-92CB-799F6166F62A}" dt="2025-05-21T09:40:49.653" v="17257" actId="20577"/>
          <ac:spMkLst>
            <pc:docMk/>
            <pc:sldMk cId="80274281" sldId="313"/>
            <ac:spMk id="9" creationId="{0EE3DA7C-E3C9-255F-F563-0EC057DF126F}"/>
          </ac:spMkLst>
        </pc:spChg>
      </pc:sldChg>
      <pc:sldChg chg="modSp mod">
        <pc:chgData name="Mike Walker" userId="b61feb83-b37a-4882-a416-d4c8beb56532" providerId="ADAL" clId="{02BF3428-5C0B-4BE6-92CB-799F6166F62A}" dt="2025-05-19T09:56:43.379" v="14338" actId="20577"/>
        <pc:sldMkLst>
          <pc:docMk/>
          <pc:sldMk cId="1582612898" sldId="314"/>
        </pc:sldMkLst>
        <pc:spChg chg="mod">
          <ac:chgData name="Mike Walker" userId="b61feb83-b37a-4882-a416-d4c8beb56532" providerId="ADAL" clId="{02BF3428-5C0B-4BE6-92CB-799F6166F62A}" dt="2025-05-15T11:28:16.002" v="380" actId="790"/>
          <ac:spMkLst>
            <pc:docMk/>
            <pc:sldMk cId="1582612898" sldId="314"/>
            <ac:spMk id="4" creationId="{1D714FCC-5308-5C3D-49FB-A9F8F3E25A28}"/>
          </ac:spMkLst>
        </pc:spChg>
        <pc:spChg chg="mod">
          <ac:chgData name="Mike Walker" userId="b61feb83-b37a-4882-a416-d4c8beb56532" providerId="ADAL" clId="{02BF3428-5C0B-4BE6-92CB-799F6166F62A}" dt="2025-05-15T11:28:16.002" v="380" actId="790"/>
          <ac:spMkLst>
            <pc:docMk/>
            <pc:sldMk cId="1582612898" sldId="314"/>
            <ac:spMk id="6" creationId="{C08188EF-EDF7-164F-F14F-A178E560B5F0}"/>
          </ac:spMkLst>
        </pc:spChg>
        <pc:spChg chg="mod">
          <ac:chgData name="Mike Walker" userId="b61feb83-b37a-4882-a416-d4c8beb56532" providerId="ADAL" clId="{02BF3428-5C0B-4BE6-92CB-799F6166F62A}" dt="2025-05-15T11:37:56.930" v="978" actId="6549"/>
          <ac:spMkLst>
            <pc:docMk/>
            <pc:sldMk cId="1582612898" sldId="314"/>
            <ac:spMk id="8" creationId="{B3277008-DE16-B2D1-0390-B140B6580536}"/>
          </ac:spMkLst>
        </pc:spChg>
        <pc:spChg chg="mod">
          <ac:chgData name="Mike Walker" userId="b61feb83-b37a-4882-a416-d4c8beb56532" providerId="ADAL" clId="{02BF3428-5C0B-4BE6-92CB-799F6166F62A}" dt="2025-05-19T09:56:43.379" v="14338" actId="20577"/>
          <ac:spMkLst>
            <pc:docMk/>
            <pc:sldMk cId="1582612898" sldId="314"/>
            <ac:spMk id="9" creationId="{5597FCFD-E7DC-482E-827C-74002290D7F5}"/>
          </ac:spMkLst>
        </pc:spChg>
      </pc:sldChg>
      <pc:sldChg chg="addSp delSp modSp mod modClrScheme chgLayout">
        <pc:chgData name="Mike Walker" userId="b61feb83-b37a-4882-a416-d4c8beb56532" providerId="ADAL" clId="{02BF3428-5C0B-4BE6-92CB-799F6166F62A}" dt="2025-05-16T11:59:54.889" v="7082" actId="20577"/>
        <pc:sldMkLst>
          <pc:docMk/>
          <pc:sldMk cId="3246405262" sldId="315"/>
        </pc:sldMkLst>
      </pc:sldChg>
      <pc:sldChg chg="modSp mod ord">
        <pc:chgData name="Mike Walker" userId="b61feb83-b37a-4882-a416-d4c8beb56532" providerId="ADAL" clId="{02BF3428-5C0B-4BE6-92CB-799F6166F62A}" dt="2025-05-19T10:17:20.666" v="14528" actId="20577"/>
        <pc:sldMkLst>
          <pc:docMk/>
          <pc:sldMk cId="3488405745" sldId="316"/>
        </pc:sldMkLst>
        <pc:spChg chg="mod">
          <ac:chgData name="Mike Walker" userId="b61feb83-b37a-4882-a416-d4c8beb56532" providerId="ADAL" clId="{02BF3428-5C0B-4BE6-92CB-799F6166F62A}" dt="2025-05-15T11:28:16.002" v="380" actId="790"/>
          <ac:spMkLst>
            <pc:docMk/>
            <pc:sldMk cId="3488405745" sldId="316"/>
            <ac:spMk id="4" creationId="{FC4264DF-DCBA-9D64-F278-40577E912833}"/>
          </ac:spMkLst>
        </pc:spChg>
        <pc:spChg chg="mod">
          <ac:chgData name="Mike Walker" userId="b61feb83-b37a-4882-a416-d4c8beb56532" providerId="ADAL" clId="{02BF3428-5C0B-4BE6-92CB-799F6166F62A}" dt="2025-05-15T11:28:16.002" v="380" actId="790"/>
          <ac:spMkLst>
            <pc:docMk/>
            <pc:sldMk cId="3488405745" sldId="316"/>
            <ac:spMk id="6" creationId="{143DE19B-C542-FB9F-3121-01836CB04780}"/>
          </ac:spMkLst>
        </pc:spChg>
        <pc:spChg chg="mod">
          <ac:chgData name="Mike Walker" userId="b61feb83-b37a-4882-a416-d4c8beb56532" providerId="ADAL" clId="{02BF3428-5C0B-4BE6-92CB-799F6166F62A}" dt="2025-05-17T02:12:38.922" v="11660" actId="20577"/>
          <ac:spMkLst>
            <pc:docMk/>
            <pc:sldMk cId="3488405745" sldId="316"/>
            <ac:spMk id="8" creationId="{649B1B52-107D-F05C-8C97-1FE333401DB4}"/>
          </ac:spMkLst>
        </pc:spChg>
        <pc:spChg chg="mod">
          <ac:chgData name="Mike Walker" userId="b61feb83-b37a-4882-a416-d4c8beb56532" providerId="ADAL" clId="{02BF3428-5C0B-4BE6-92CB-799F6166F62A}" dt="2025-05-19T10:17:20.666" v="14528" actId="20577"/>
          <ac:spMkLst>
            <pc:docMk/>
            <pc:sldMk cId="3488405745" sldId="316"/>
            <ac:spMk id="9" creationId="{6AA290BD-3BC0-0E55-275D-9BC1BC34541C}"/>
          </ac:spMkLst>
        </pc:spChg>
      </pc:sldChg>
      <pc:sldChg chg="addSp delSp modSp mod modTransition addAnim delAnim modAnim">
        <pc:chgData name="Mike Walker" userId="b61feb83-b37a-4882-a416-d4c8beb56532" providerId="ADAL" clId="{02BF3428-5C0B-4BE6-92CB-799F6166F62A}" dt="2025-05-17T02:12:56.587" v="11668" actId="20577"/>
        <pc:sldMkLst>
          <pc:docMk/>
          <pc:sldMk cId="676718141" sldId="317"/>
        </pc:sldMkLst>
        <pc:spChg chg="mod">
          <ac:chgData name="Mike Walker" userId="b61feb83-b37a-4882-a416-d4c8beb56532" providerId="ADAL" clId="{02BF3428-5C0B-4BE6-92CB-799F6166F62A}" dt="2025-05-15T11:28:16.002" v="380" actId="790"/>
          <ac:spMkLst>
            <pc:docMk/>
            <pc:sldMk cId="676718141" sldId="317"/>
            <ac:spMk id="4" creationId="{474A2DBB-7F1A-ABD7-8840-B1EC586615CC}"/>
          </ac:spMkLst>
        </pc:spChg>
        <pc:spChg chg="mod">
          <ac:chgData name="Mike Walker" userId="b61feb83-b37a-4882-a416-d4c8beb56532" providerId="ADAL" clId="{02BF3428-5C0B-4BE6-92CB-799F6166F62A}" dt="2025-05-15T11:28:16.002" v="380" actId="790"/>
          <ac:spMkLst>
            <pc:docMk/>
            <pc:sldMk cId="676718141" sldId="317"/>
            <ac:spMk id="6" creationId="{672E6FA0-A927-1141-A37A-ADDF7AC50433}"/>
          </ac:spMkLst>
        </pc:spChg>
        <pc:spChg chg="add mod topLvl">
          <ac:chgData name="Mike Walker" userId="b61feb83-b37a-4882-a416-d4c8beb56532" providerId="ADAL" clId="{02BF3428-5C0B-4BE6-92CB-799F6166F62A}" dt="2025-05-17T00:46:14.764" v="11039" actId="1076"/>
          <ac:spMkLst>
            <pc:docMk/>
            <pc:sldMk cId="676718141" sldId="317"/>
            <ac:spMk id="7" creationId="{4B283DB9-C908-E791-5C34-457912ADE79B}"/>
          </ac:spMkLst>
        </pc:spChg>
        <pc:spChg chg="mod">
          <ac:chgData name="Mike Walker" userId="b61feb83-b37a-4882-a416-d4c8beb56532" providerId="ADAL" clId="{02BF3428-5C0B-4BE6-92CB-799F6166F62A}" dt="2025-05-17T02:12:56.587" v="11668" actId="20577"/>
          <ac:spMkLst>
            <pc:docMk/>
            <pc:sldMk cId="676718141" sldId="317"/>
            <ac:spMk id="8" creationId="{297EEF8C-F738-3F8C-4152-0B99F8BC99DD}"/>
          </ac:spMkLst>
        </pc:spChg>
        <pc:spChg chg="add mod topLvl">
          <ac:chgData name="Mike Walker" userId="b61feb83-b37a-4882-a416-d4c8beb56532" providerId="ADAL" clId="{02BF3428-5C0B-4BE6-92CB-799F6166F62A}" dt="2025-05-17T00:46:14.764" v="11039" actId="1076"/>
          <ac:spMkLst>
            <pc:docMk/>
            <pc:sldMk cId="676718141" sldId="317"/>
            <ac:spMk id="10" creationId="{F27E407F-92E3-2C8C-66C9-C31FFFC513E0}"/>
          </ac:spMkLst>
        </pc:spChg>
        <pc:spChg chg="add mod topLvl">
          <ac:chgData name="Mike Walker" userId="b61feb83-b37a-4882-a416-d4c8beb56532" providerId="ADAL" clId="{02BF3428-5C0B-4BE6-92CB-799F6166F62A}" dt="2025-05-17T00:46:14.764" v="11039" actId="1076"/>
          <ac:spMkLst>
            <pc:docMk/>
            <pc:sldMk cId="676718141" sldId="317"/>
            <ac:spMk id="11" creationId="{CE9A4B57-F536-8729-4E26-EE147C83E918}"/>
          </ac:spMkLst>
        </pc:spChg>
        <pc:spChg chg="add mod ord">
          <ac:chgData name="Mike Walker" userId="b61feb83-b37a-4882-a416-d4c8beb56532" providerId="ADAL" clId="{02BF3428-5C0B-4BE6-92CB-799F6166F62A}" dt="2025-05-17T01:07:24.101" v="11185" actId="553"/>
          <ac:spMkLst>
            <pc:docMk/>
            <pc:sldMk cId="676718141" sldId="317"/>
            <ac:spMk id="12" creationId="{89A0353E-89A5-F829-4B90-CACDC387E89E}"/>
          </ac:spMkLst>
        </pc:spChg>
        <pc:spChg chg="add mod">
          <ac:chgData name="Mike Walker" userId="b61feb83-b37a-4882-a416-d4c8beb56532" providerId="ADAL" clId="{02BF3428-5C0B-4BE6-92CB-799F6166F62A}" dt="2025-05-17T00:46:14.764" v="11039" actId="1076"/>
          <ac:spMkLst>
            <pc:docMk/>
            <pc:sldMk cId="676718141" sldId="317"/>
            <ac:spMk id="20" creationId="{B2AF7047-FD79-FDEE-2A36-DE846B7737B5}"/>
          </ac:spMkLst>
        </pc:spChg>
        <pc:spChg chg="add mod ord">
          <ac:chgData name="Mike Walker" userId="b61feb83-b37a-4882-a416-d4c8beb56532" providerId="ADAL" clId="{02BF3428-5C0B-4BE6-92CB-799F6166F62A}" dt="2025-05-17T01:07:24.101" v="11185" actId="553"/>
          <ac:spMkLst>
            <pc:docMk/>
            <pc:sldMk cId="676718141" sldId="317"/>
            <ac:spMk id="25" creationId="{401E254F-AAD4-8F5E-6963-FCF7C04B5C9E}"/>
          </ac:spMkLst>
        </pc:spChg>
        <pc:spChg chg="mod">
          <ac:chgData name="Mike Walker" userId="b61feb83-b37a-4882-a416-d4c8beb56532" providerId="ADAL" clId="{02BF3428-5C0B-4BE6-92CB-799F6166F62A}" dt="2025-05-17T00:46:14.764" v="11039" actId="1076"/>
          <ac:spMkLst>
            <pc:docMk/>
            <pc:sldMk cId="676718141" sldId="317"/>
            <ac:spMk id="29" creationId="{974CE645-0DF7-7BD4-2561-CC3FE635E477}"/>
          </ac:spMkLst>
        </pc:spChg>
        <pc:spChg chg="mod">
          <ac:chgData name="Mike Walker" userId="b61feb83-b37a-4882-a416-d4c8beb56532" providerId="ADAL" clId="{02BF3428-5C0B-4BE6-92CB-799F6166F62A}" dt="2025-05-17T00:46:14.764" v="11039" actId="1076"/>
          <ac:spMkLst>
            <pc:docMk/>
            <pc:sldMk cId="676718141" sldId="317"/>
            <ac:spMk id="32" creationId="{D3D6767D-A88B-AB0C-5DC3-8DF7592B2A67}"/>
          </ac:spMkLst>
        </pc:spChg>
        <pc:spChg chg="add mod topLvl">
          <ac:chgData name="Mike Walker" userId="b61feb83-b37a-4882-a416-d4c8beb56532" providerId="ADAL" clId="{02BF3428-5C0B-4BE6-92CB-799F6166F62A}" dt="2025-05-16T12:47:23.068" v="9220" actId="164"/>
          <ac:spMkLst>
            <pc:docMk/>
            <pc:sldMk cId="676718141" sldId="317"/>
            <ac:spMk id="34" creationId="{20EFD90C-3121-A68D-3A0D-B79AA5927977}"/>
          </ac:spMkLst>
        </pc:spChg>
        <pc:spChg chg="add mod topLvl">
          <ac:chgData name="Mike Walker" userId="b61feb83-b37a-4882-a416-d4c8beb56532" providerId="ADAL" clId="{02BF3428-5C0B-4BE6-92CB-799F6166F62A}" dt="2025-05-16T12:47:18.882" v="9219" actId="164"/>
          <ac:spMkLst>
            <pc:docMk/>
            <pc:sldMk cId="676718141" sldId="317"/>
            <ac:spMk id="36" creationId="{17DB8F92-0337-D011-94AC-024C9F2B1ECE}"/>
          </ac:spMkLst>
        </pc:spChg>
        <pc:spChg chg="add mod topLvl">
          <ac:chgData name="Mike Walker" userId="b61feb83-b37a-4882-a416-d4c8beb56532" providerId="ADAL" clId="{02BF3428-5C0B-4BE6-92CB-799F6166F62A}" dt="2025-05-17T00:43:45.180" v="11017" actId="14826"/>
          <ac:spMkLst>
            <pc:docMk/>
            <pc:sldMk cId="676718141" sldId="317"/>
            <ac:spMk id="38" creationId="{7D7B3664-71B9-6795-EE6F-9DDDD2D9FD07}"/>
          </ac:spMkLst>
        </pc:spChg>
        <pc:spChg chg="add mod ord">
          <ac:chgData name="Mike Walker" userId="b61feb83-b37a-4882-a416-d4c8beb56532" providerId="ADAL" clId="{02BF3428-5C0B-4BE6-92CB-799F6166F62A}" dt="2025-05-17T01:07:41.260" v="11186" actId="553"/>
          <ac:spMkLst>
            <pc:docMk/>
            <pc:sldMk cId="676718141" sldId="317"/>
            <ac:spMk id="43" creationId="{B7CD777E-9EA7-2F74-8D28-009CBA4117DA}"/>
          </ac:spMkLst>
        </pc:spChg>
        <pc:spChg chg="add mod ord">
          <ac:chgData name="Mike Walker" userId="b61feb83-b37a-4882-a416-d4c8beb56532" providerId="ADAL" clId="{02BF3428-5C0B-4BE6-92CB-799F6166F62A}" dt="2025-05-17T00:45:38.461" v="11035" actId="164"/>
          <ac:spMkLst>
            <pc:docMk/>
            <pc:sldMk cId="676718141" sldId="317"/>
            <ac:spMk id="45" creationId="{DD57F18C-0AEC-F950-FD2F-FB6B92C82FCD}"/>
          </ac:spMkLst>
        </pc:spChg>
        <pc:spChg chg="add mod">
          <ac:chgData name="Mike Walker" userId="b61feb83-b37a-4882-a416-d4c8beb56532" providerId="ADAL" clId="{02BF3428-5C0B-4BE6-92CB-799F6166F62A}" dt="2025-05-17T00:51:45.171" v="11083" actId="164"/>
          <ac:spMkLst>
            <pc:docMk/>
            <pc:sldMk cId="676718141" sldId="317"/>
            <ac:spMk id="47" creationId="{FF6142C1-292D-954C-A7E3-88B9CB4850B9}"/>
          </ac:spMkLst>
        </pc:spChg>
        <pc:spChg chg="add mod topLvl">
          <ac:chgData name="Mike Walker" userId="b61feb83-b37a-4882-a416-d4c8beb56532" providerId="ADAL" clId="{02BF3428-5C0B-4BE6-92CB-799F6166F62A}" dt="2025-05-16T12:47:15.231" v="9217" actId="164"/>
          <ac:spMkLst>
            <pc:docMk/>
            <pc:sldMk cId="676718141" sldId="317"/>
            <ac:spMk id="51" creationId="{25842077-90DC-819F-0FFE-FF32948F45AE}"/>
          </ac:spMkLst>
        </pc:spChg>
        <pc:spChg chg="mod">
          <ac:chgData name="Mike Walker" userId="b61feb83-b37a-4882-a416-d4c8beb56532" providerId="ADAL" clId="{02BF3428-5C0B-4BE6-92CB-799F6166F62A}" dt="2025-05-17T01:12:27.819" v="11225" actId="14826"/>
          <ac:spMkLst>
            <pc:docMk/>
            <pc:sldMk cId="676718141" sldId="317"/>
            <ac:spMk id="54" creationId="{BF789D0C-BC88-9515-63DF-F38E1960B36F}"/>
          </ac:spMkLst>
        </pc:spChg>
        <pc:spChg chg="add mod ord">
          <ac:chgData name="Mike Walker" userId="b61feb83-b37a-4882-a416-d4c8beb56532" providerId="ADAL" clId="{02BF3428-5C0B-4BE6-92CB-799F6166F62A}" dt="2025-05-16T12:52:35.016" v="9330" actId="207"/>
          <ac:spMkLst>
            <pc:docMk/>
            <pc:sldMk cId="676718141" sldId="317"/>
            <ac:spMk id="60" creationId="{A1589870-45CC-B490-60DC-AE0569CC51BE}"/>
          </ac:spMkLst>
        </pc:spChg>
        <pc:spChg chg="add mod">
          <ac:chgData name="Mike Walker" userId="b61feb83-b37a-4882-a416-d4c8beb56532" providerId="ADAL" clId="{02BF3428-5C0B-4BE6-92CB-799F6166F62A}" dt="2025-05-16T12:48:50.334" v="9243" actId="20577"/>
          <ac:spMkLst>
            <pc:docMk/>
            <pc:sldMk cId="676718141" sldId="317"/>
            <ac:spMk id="61" creationId="{D2F3DB1B-A73E-2CDA-FAA1-CB91212DC142}"/>
          </ac:spMkLst>
        </pc:spChg>
        <pc:spChg chg="add mod">
          <ac:chgData name="Mike Walker" userId="b61feb83-b37a-4882-a416-d4c8beb56532" providerId="ADAL" clId="{02BF3428-5C0B-4BE6-92CB-799F6166F62A}" dt="2025-05-16T12:49:14.951" v="9270" actId="20577"/>
          <ac:spMkLst>
            <pc:docMk/>
            <pc:sldMk cId="676718141" sldId="317"/>
            <ac:spMk id="62" creationId="{8EE504A9-4A13-4351-49B0-68DA54234655}"/>
          </ac:spMkLst>
        </pc:spChg>
        <pc:spChg chg="add mod">
          <ac:chgData name="Mike Walker" userId="b61feb83-b37a-4882-a416-d4c8beb56532" providerId="ADAL" clId="{02BF3428-5C0B-4BE6-92CB-799F6166F62A}" dt="2025-05-16T12:50:28.033" v="9301" actId="20577"/>
          <ac:spMkLst>
            <pc:docMk/>
            <pc:sldMk cId="676718141" sldId="317"/>
            <ac:spMk id="63" creationId="{FCF1CDC6-89DB-250B-B6ED-7F46D866B60B}"/>
          </ac:spMkLst>
        </pc:spChg>
        <pc:spChg chg="add mod">
          <ac:chgData name="Mike Walker" userId="b61feb83-b37a-4882-a416-d4c8beb56532" providerId="ADAL" clId="{02BF3428-5C0B-4BE6-92CB-799F6166F62A}" dt="2025-05-16T12:49:21.629" v="9279" actId="20577"/>
          <ac:spMkLst>
            <pc:docMk/>
            <pc:sldMk cId="676718141" sldId="317"/>
            <ac:spMk id="64" creationId="{9C635FD0-D869-DDF1-747A-0CD686493010}"/>
          </ac:spMkLst>
        </pc:spChg>
        <pc:spChg chg="add mod ord">
          <ac:chgData name="Mike Walker" userId="b61feb83-b37a-4882-a416-d4c8beb56532" providerId="ADAL" clId="{02BF3428-5C0B-4BE6-92CB-799F6166F62A}" dt="2025-05-17T01:06:42.949" v="11178" actId="1037"/>
          <ac:spMkLst>
            <pc:docMk/>
            <pc:sldMk cId="676718141" sldId="317"/>
            <ac:spMk id="65" creationId="{72E48EB2-FFD6-9BD1-0E80-7D67835A2702}"/>
          </ac:spMkLst>
        </pc:spChg>
        <pc:spChg chg="add mod ord">
          <ac:chgData name="Mike Walker" userId="b61feb83-b37a-4882-a416-d4c8beb56532" providerId="ADAL" clId="{02BF3428-5C0B-4BE6-92CB-799F6166F62A}" dt="2025-05-17T01:44:44.085" v="11448" actId="554"/>
          <ac:spMkLst>
            <pc:docMk/>
            <pc:sldMk cId="676718141" sldId="317"/>
            <ac:spMk id="66" creationId="{D329C372-C3D1-26A0-F3BE-31ED64BB7DC2}"/>
          </ac:spMkLst>
        </pc:spChg>
        <pc:spChg chg="add mod ord">
          <ac:chgData name="Mike Walker" userId="b61feb83-b37a-4882-a416-d4c8beb56532" providerId="ADAL" clId="{02BF3428-5C0B-4BE6-92CB-799F6166F62A}" dt="2025-05-17T01:29:38.722" v="11382" actId="167"/>
          <ac:spMkLst>
            <pc:docMk/>
            <pc:sldMk cId="676718141" sldId="317"/>
            <ac:spMk id="67" creationId="{3EEE25EA-3C5D-5838-9B35-37F69703D556}"/>
          </ac:spMkLst>
        </pc:spChg>
        <pc:spChg chg="add mod ord">
          <ac:chgData name="Mike Walker" userId="b61feb83-b37a-4882-a416-d4c8beb56532" providerId="ADAL" clId="{02BF3428-5C0B-4BE6-92CB-799F6166F62A}" dt="2025-05-16T12:52:19.052" v="9328" actId="167"/>
          <ac:spMkLst>
            <pc:docMk/>
            <pc:sldMk cId="676718141" sldId="317"/>
            <ac:spMk id="68" creationId="{A22A68B3-FFEC-48A3-E45B-E39F3A32CCCD}"/>
          </ac:spMkLst>
        </pc:spChg>
        <pc:spChg chg="add mod ord">
          <ac:chgData name="Mike Walker" userId="b61feb83-b37a-4882-a416-d4c8beb56532" providerId="ADAL" clId="{02BF3428-5C0B-4BE6-92CB-799F6166F62A}" dt="2025-05-17T00:54:22.376" v="11118" actId="1076"/>
          <ac:spMkLst>
            <pc:docMk/>
            <pc:sldMk cId="676718141" sldId="317"/>
            <ac:spMk id="69" creationId="{7905141C-8906-0D93-FB6A-FE3D55ECC990}"/>
          </ac:spMkLst>
        </pc:spChg>
        <pc:spChg chg="add mod">
          <ac:chgData name="Mike Walker" userId="b61feb83-b37a-4882-a416-d4c8beb56532" providerId="ADAL" clId="{02BF3428-5C0B-4BE6-92CB-799F6166F62A}" dt="2025-05-17T00:52:34.181" v="11095" actId="164"/>
          <ac:spMkLst>
            <pc:docMk/>
            <pc:sldMk cId="676718141" sldId="317"/>
            <ac:spMk id="70" creationId="{448467AC-EB4B-164D-1CB1-1458ABEC813F}"/>
          </ac:spMkLst>
        </pc:spChg>
        <pc:spChg chg="add mod">
          <ac:chgData name="Mike Walker" userId="b61feb83-b37a-4882-a416-d4c8beb56532" providerId="ADAL" clId="{02BF3428-5C0B-4BE6-92CB-799F6166F62A}" dt="2025-05-17T00:58:17.751" v="11151" actId="1035"/>
          <ac:spMkLst>
            <pc:docMk/>
            <pc:sldMk cId="676718141" sldId="317"/>
            <ac:spMk id="71" creationId="{7DA3ABBC-CFCA-26EF-4E05-31FD86EE6EB1}"/>
          </ac:spMkLst>
        </pc:spChg>
        <pc:spChg chg="add mod">
          <ac:chgData name="Mike Walker" userId="b61feb83-b37a-4882-a416-d4c8beb56532" providerId="ADAL" clId="{02BF3428-5C0B-4BE6-92CB-799F6166F62A}" dt="2025-05-17T00:58:53.452" v="11167" actId="1035"/>
          <ac:spMkLst>
            <pc:docMk/>
            <pc:sldMk cId="676718141" sldId="317"/>
            <ac:spMk id="74" creationId="{73D9BEE7-4039-5049-665D-8138C4EC4A65}"/>
          </ac:spMkLst>
        </pc:spChg>
        <pc:spChg chg="mod">
          <ac:chgData name="Mike Walker" userId="b61feb83-b37a-4882-a416-d4c8beb56532" providerId="ADAL" clId="{02BF3428-5C0B-4BE6-92CB-799F6166F62A}" dt="2025-05-17T00:58:35.401" v="11156" actId="1038"/>
          <ac:spMkLst>
            <pc:docMk/>
            <pc:sldMk cId="676718141" sldId="317"/>
            <ac:spMk id="76" creationId="{69CDB49B-C18D-589C-F873-21CE99729F5B}"/>
          </ac:spMkLst>
        </pc:spChg>
        <pc:spChg chg="add mod">
          <ac:chgData name="Mike Walker" userId="b61feb83-b37a-4882-a416-d4c8beb56532" providerId="ADAL" clId="{02BF3428-5C0B-4BE6-92CB-799F6166F62A}" dt="2025-05-17T00:58:53.452" v="11167" actId="1035"/>
          <ac:spMkLst>
            <pc:docMk/>
            <pc:sldMk cId="676718141" sldId="317"/>
            <ac:spMk id="82" creationId="{6BCB062C-1439-4290-E79B-54AC0E52079A}"/>
          </ac:spMkLst>
        </pc:spChg>
        <pc:spChg chg="mod">
          <ac:chgData name="Mike Walker" userId="b61feb83-b37a-4882-a416-d4c8beb56532" providerId="ADAL" clId="{02BF3428-5C0B-4BE6-92CB-799F6166F62A}" dt="2025-05-17T01:12:44.080" v="11226" actId="14826"/>
          <ac:spMkLst>
            <pc:docMk/>
            <pc:sldMk cId="676718141" sldId="317"/>
            <ac:spMk id="87" creationId="{E1E63326-3E8E-4B79-83F2-BD0E8B0D75EC}"/>
          </ac:spMkLst>
        </pc:spChg>
        <pc:spChg chg="mod">
          <ac:chgData name="Mike Walker" userId="b61feb83-b37a-4882-a416-d4c8beb56532" providerId="ADAL" clId="{02BF3428-5C0B-4BE6-92CB-799F6166F62A}" dt="2025-05-17T00:56:19.029" v="11149" actId="571"/>
          <ac:spMkLst>
            <pc:docMk/>
            <pc:sldMk cId="676718141" sldId="317"/>
            <ac:spMk id="90" creationId="{F3DB4CD9-D727-C9E1-B538-E1C4162EE3FC}"/>
          </ac:spMkLst>
        </pc:spChg>
        <pc:spChg chg="add mod">
          <ac:chgData name="Mike Walker" userId="b61feb83-b37a-4882-a416-d4c8beb56532" providerId="ADAL" clId="{02BF3428-5C0B-4BE6-92CB-799F6166F62A}" dt="2025-05-17T01:24:34.108" v="11343" actId="1076"/>
          <ac:spMkLst>
            <pc:docMk/>
            <pc:sldMk cId="676718141" sldId="317"/>
            <ac:spMk id="93" creationId="{9342B457-319E-69DB-ED51-3F74F887942C}"/>
          </ac:spMkLst>
        </pc:spChg>
        <pc:spChg chg="add mod">
          <ac:chgData name="Mike Walker" userId="b61feb83-b37a-4882-a416-d4c8beb56532" providerId="ADAL" clId="{02BF3428-5C0B-4BE6-92CB-799F6166F62A}" dt="2025-05-17T01:24:34.108" v="11343" actId="1076"/>
          <ac:spMkLst>
            <pc:docMk/>
            <pc:sldMk cId="676718141" sldId="317"/>
            <ac:spMk id="94" creationId="{25765D5A-6124-D58A-0122-77ECC917849E}"/>
          </ac:spMkLst>
        </pc:spChg>
        <pc:spChg chg="add mod">
          <ac:chgData name="Mike Walker" userId="b61feb83-b37a-4882-a416-d4c8beb56532" providerId="ADAL" clId="{02BF3428-5C0B-4BE6-92CB-799F6166F62A}" dt="2025-05-17T01:19:26.609" v="11333" actId="1076"/>
          <ac:spMkLst>
            <pc:docMk/>
            <pc:sldMk cId="676718141" sldId="317"/>
            <ac:spMk id="96" creationId="{218146E3-1BAB-7166-6E51-4F519F1E70EE}"/>
          </ac:spMkLst>
        </pc:spChg>
        <pc:spChg chg="add mod ord">
          <ac:chgData name="Mike Walker" userId="b61feb83-b37a-4882-a416-d4c8beb56532" providerId="ADAL" clId="{02BF3428-5C0B-4BE6-92CB-799F6166F62A}" dt="2025-05-17T01:46:07.161" v="11455" actId="167"/>
          <ac:spMkLst>
            <pc:docMk/>
            <pc:sldMk cId="676718141" sldId="317"/>
            <ac:spMk id="98" creationId="{A2706B6D-9B47-A559-27CF-F2A1ED38F342}"/>
          </ac:spMkLst>
        </pc:spChg>
        <pc:spChg chg="add mod ord">
          <ac:chgData name="Mike Walker" userId="b61feb83-b37a-4882-a416-d4c8beb56532" providerId="ADAL" clId="{02BF3428-5C0B-4BE6-92CB-799F6166F62A}" dt="2025-05-17T01:29:42.681" v="11383" actId="167"/>
          <ac:spMkLst>
            <pc:docMk/>
            <pc:sldMk cId="676718141" sldId="317"/>
            <ac:spMk id="99" creationId="{B1DD8363-5429-0B1B-BC67-463147755AE9}"/>
          </ac:spMkLst>
        </pc:spChg>
        <pc:spChg chg="add mod">
          <ac:chgData name="Mike Walker" userId="b61feb83-b37a-4882-a416-d4c8beb56532" providerId="ADAL" clId="{02BF3428-5C0B-4BE6-92CB-799F6166F62A}" dt="2025-05-17T01:44:24.345" v="11446" actId="207"/>
          <ac:spMkLst>
            <pc:docMk/>
            <pc:sldMk cId="676718141" sldId="317"/>
            <ac:spMk id="101" creationId="{6AD84B87-966B-C200-60F2-D45E26937102}"/>
          </ac:spMkLst>
        </pc:spChg>
        <pc:spChg chg="add mod ord">
          <ac:chgData name="Mike Walker" userId="b61feb83-b37a-4882-a416-d4c8beb56532" providerId="ADAL" clId="{02BF3428-5C0B-4BE6-92CB-799F6166F62A}" dt="2025-05-17T01:45:04.244" v="11451" actId="167"/>
          <ac:spMkLst>
            <pc:docMk/>
            <pc:sldMk cId="676718141" sldId="317"/>
            <ac:spMk id="102" creationId="{44B1EEAE-2780-C629-60A1-646080C37830}"/>
          </ac:spMkLst>
        </pc:spChg>
        <pc:grpChg chg="add mod">
          <ac:chgData name="Mike Walker" userId="b61feb83-b37a-4882-a416-d4c8beb56532" providerId="ADAL" clId="{02BF3428-5C0B-4BE6-92CB-799F6166F62A}" dt="2025-05-16T12:25:24.747" v="8982" actId="1076"/>
          <ac:grpSpMkLst>
            <pc:docMk/>
            <pc:sldMk cId="676718141" sldId="317"/>
            <ac:grpSpMk id="17" creationId="{E6FB87E5-F2C6-80BF-ED5B-67F8F48EBC60}"/>
          </ac:grpSpMkLst>
        </pc:grpChg>
        <pc:grpChg chg="add mod">
          <ac:chgData name="Mike Walker" userId="b61feb83-b37a-4882-a416-d4c8beb56532" providerId="ADAL" clId="{02BF3428-5C0B-4BE6-92CB-799F6166F62A}" dt="2025-05-16T12:31:19.459" v="9045" actId="1035"/>
          <ac:grpSpMkLst>
            <pc:docMk/>
            <pc:sldMk cId="676718141" sldId="317"/>
            <ac:grpSpMk id="18" creationId="{4EB62D42-F6A8-6438-D3BF-CFE24B329B87}"/>
          </ac:grpSpMkLst>
        </pc:grpChg>
        <pc:grpChg chg="add mod">
          <ac:chgData name="Mike Walker" userId="b61feb83-b37a-4882-a416-d4c8beb56532" providerId="ADAL" clId="{02BF3428-5C0B-4BE6-92CB-799F6166F62A}" dt="2025-05-16T12:25:24.747" v="8982" actId="1076"/>
          <ac:grpSpMkLst>
            <pc:docMk/>
            <pc:sldMk cId="676718141" sldId="317"/>
            <ac:grpSpMk id="19" creationId="{74CCAB78-C1AA-87A1-16AE-103775780F1D}"/>
          </ac:grpSpMkLst>
        </pc:grpChg>
        <pc:grpChg chg="add mod ord">
          <ac:chgData name="Mike Walker" userId="b61feb83-b37a-4882-a416-d4c8beb56532" providerId="ADAL" clId="{02BF3428-5C0B-4BE6-92CB-799F6166F62A}" dt="2025-05-16T12:36:12.926" v="9088" actId="167"/>
          <ac:grpSpMkLst>
            <pc:docMk/>
            <pc:sldMk cId="676718141" sldId="317"/>
            <ac:grpSpMk id="27" creationId="{D2880A45-DB36-D42D-8F98-E743CC5DED56}"/>
          </ac:grpSpMkLst>
        </pc:grpChg>
        <pc:grpChg chg="add mod ord">
          <ac:chgData name="Mike Walker" userId="b61feb83-b37a-4882-a416-d4c8beb56532" providerId="ADAL" clId="{02BF3428-5C0B-4BE6-92CB-799F6166F62A}" dt="2025-05-16T12:36:15.286" v="9089" actId="167"/>
          <ac:grpSpMkLst>
            <pc:docMk/>
            <pc:sldMk cId="676718141" sldId="317"/>
            <ac:grpSpMk id="28" creationId="{A9C220D2-3621-E331-8457-968A3F52005F}"/>
          </ac:grpSpMkLst>
        </pc:grpChg>
        <pc:grpChg chg="add mod ord">
          <ac:chgData name="Mike Walker" userId="b61feb83-b37a-4882-a416-d4c8beb56532" providerId="ADAL" clId="{02BF3428-5C0B-4BE6-92CB-799F6166F62A}" dt="2025-05-16T12:36:18.249" v="9090" actId="167"/>
          <ac:grpSpMkLst>
            <pc:docMk/>
            <pc:sldMk cId="676718141" sldId="317"/>
            <ac:grpSpMk id="31" creationId="{1FE06D7C-3D47-32D4-7BEF-BCB3F70C12B0}"/>
          </ac:grpSpMkLst>
        </pc:grpChg>
        <pc:grpChg chg="add mod">
          <ac:chgData name="Mike Walker" userId="b61feb83-b37a-4882-a416-d4c8beb56532" providerId="ADAL" clId="{02BF3428-5C0B-4BE6-92CB-799F6166F62A}" dt="2025-05-17T00:50:26.253" v="11079" actId="1076"/>
          <ac:grpSpMkLst>
            <pc:docMk/>
            <pc:sldMk cId="676718141" sldId="317"/>
            <ac:grpSpMk id="48" creationId="{5859EF5F-6894-8291-02AA-BF7F28607E34}"/>
          </ac:grpSpMkLst>
        </pc:grpChg>
        <pc:grpChg chg="add mod">
          <ac:chgData name="Mike Walker" userId="b61feb83-b37a-4882-a416-d4c8beb56532" providerId="ADAL" clId="{02BF3428-5C0B-4BE6-92CB-799F6166F62A}" dt="2025-05-17T00:51:51.557" v="11084" actId="1076"/>
          <ac:grpSpMkLst>
            <pc:docMk/>
            <pc:sldMk cId="676718141" sldId="317"/>
            <ac:grpSpMk id="52" creationId="{6C157407-FC85-114D-6BA6-6A2EEB47B11B}"/>
          </ac:grpSpMkLst>
        </pc:grpChg>
        <pc:grpChg chg="add mod">
          <ac:chgData name="Mike Walker" userId="b61feb83-b37a-4882-a416-d4c8beb56532" providerId="ADAL" clId="{02BF3428-5C0B-4BE6-92CB-799F6166F62A}" dt="2025-05-17T01:12:27.819" v="11225" actId="14826"/>
          <ac:grpSpMkLst>
            <pc:docMk/>
            <pc:sldMk cId="676718141" sldId="317"/>
            <ac:grpSpMk id="53" creationId="{1A0C79B6-B84B-C6D8-07A6-150E2A2C44FE}"/>
          </ac:grpSpMkLst>
        </pc:grpChg>
        <pc:grpChg chg="add mod">
          <ac:chgData name="Mike Walker" userId="b61feb83-b37a-4882-a416-d4c8beb56532" providerId="ADAL" clId="{02BF3428-5C0B-4BE6-92CB-799F6166F62A}" dt="2025-05-16T12:47:50.073" v="9224" actId="1076"/>
          <ac:grpSpMkLst>
            <pc:docMk/>
            <pc:sldMk cId="676718141" sldId="317"/>
            <ac:grpSpMk id="56" creationId="{525B45E0-7C7E-F77F-B2C6-5D511AB5B2D5}"/>
          </ac:grpSpMkLst>
        </pc:grpChg>
        <pc:grpChg chg="add mod">
          <ac:chgData name="Mike Walker" userId="b61feb83-b37a-4882-a416-d4c8beb56532" providerId="ADAL" clId="{02BF3428-5C0B-4BE6-92CB-799F6166F62A}" dt="2025-05-17T00:43:45.180" v="11017" actId="14826"/>
          <ac:grpSpMkLst>
            <pc:docMk/>
            <pc:sldMk cId="676718141" sldId="317"/>
            <ac:grpSpMk id="57" creationId="{F588EB82-2FF1-4A74-0F77-83BD64251FBE}"/>
          </ac:grpSpMkLst>
        </pc:grpChg>
        <pc:grpChg chg="add mod">
          <ac:chgData name="Mike Walker" userId="b61feb83-b37a-4882-a416-d4c8beb56532" providerId="ADAL" clId="{02BF3428-5C0B-4BE6-92CB-799F6166F62A}" dt="2025-05-16T12:47:50.073" v="9224" actId="1076"/>
          <ac:grpSpMkLst>
            <pc:docMk/>
            <pc:sldMk cId="676718141" sldId="317"/>
            <ac:grpSpMk id="58" creationId="{B1EA2F58-C9B6-F69F-ABFC-89B6782C120B}"/>
          </ac:grpSpMkLst>
        </pc:grpChg>
        <pc:grpChg chg="add mod">
          <ac:chgData name="Mike Walker" userId="b61feb83-b37a-4882-a416-d4c8beb56532" providerId="ADAL" clId="{02BF3428-5C0B-4BE6-92CB-799F6166F62A}" dt="2025-05-16T12:47:50.073" v="9224" actId="1076"/>
          <ac:grpSpMkLst>
            <pc:docMk/>
            <pc:sldMk cId="676718141" sldId="317"/>
            <ac:grpSpMk id="59" creationId="{4382B646-EBF1-646A-5A20-DA19B87E22D9}"/>
          </ac:grpSpMkLst>
        </pc:grpChg>
        <pc:grpChg chg="add mod">
          <ac:chgData name="Mike Walker" userId="b61feb83-b37a-4882-a416-d4c8beb56532" providerId="ADAL" clId="{02BF3428-5C0B-4BE6-92CB-799F6166F62A}" dt="2025-05-17T00:53:17.781" v="11100" actId="1076"/>
          <ac:grpSpMkLst>
            <pc:docMk/>
            <pc:sldMk cId="676718141" sldId="317"/>
            <ac:grpSpMk id="73" creationId="{3D392ED3-3917-480C-F1CE-C5C92F5803CB}"/>
          </ac:grpSpMkLst>
        </pc:grpChg>
        <pc:grpChg chg="add mod">
          <ac:chgData name="Mike Walker" userId="b61feb83-b37a-4882-a416-d4c8beb56532" providerId="ADAL" clId="{02BF3428-5C0B-4BE6-92CB-799F6166F62A}" dt="2025-05-17T00:55:39.914" v="11136" actId="164"/>
          <ac:grpSpMkLst>
            <pc:docMk/>
            <pc:sldMk cId="676718141" sldId="317"/>
            <ac:grpSpMk id="75" creationId="{5339CD9E-4E7D-89A5-145E-158A2A5699D0}"/>
          </ac:grpSpMkLst>
        </pc:grpChg>
        <pc:grpChg chg="add mod">
          <ac:chgData name="Mike Walker" userId="b61feb83-b37a-4882-a416-d4c8beb56532" providerId="ADAL" clId="{02BF3428-5C0B-4BE6-92CB-799F6166F62A}" dt="2025-05-17T00:55:39.914" v="11136" actId="164"/>
          <ac:grpSpMkLst>
            <pc:docMk/>
            <pc:sldMk cId="676718141" sldId="317"/>
            <ac:grpSpMk id="79" creationId="{B55E1F5E-1957-145E-3EBD-B7008F3872D8}"/>
          </ac:grpSpMkLst>
        </pc:grpChg>
        <pc:grpChg chg="add mod">
          <ac:chgData name="Mike Walker" userId="b61feb83-b37a-4882-a416-d4c8beb56532" providerId="ADAL" clId="{02BF3428-5C0B-4BE6-92CB-799F6166F62A}" dt="2025-05-17T00:55:39.914" v="11136" actId="164"/>
          <ac:grpSpMkLst>
            <pc:docMk/>
            <pc:sldMk cId="676718141" sldId="317"/>
            <ac:grpSpMk id="83" creationId="{3AFA5E3F-9E49-0745-E512-C72B35B2AF8F}"/>
          </ac:grpSpMkLst>
        </pc:grpChg>
        <pc:grpChg chg="add mod">
          <ac:chgData name="Mike Walker" userId="b61feb83-b37a-4882-a416-d4c8beb56532" providerId="ADAL" clId="{02BF3428-5C0B-4BE6-92CB-799F6166F62A}" dt="2025-05-17T00:55:39.914" v="11136" actId="164"/>
          <ac:grpSpMkLst>
            <pc:docMk/>
            <pc:sldMk cId="676718141" sldId="317"/>
            <ac:grpSpMk id="84" creationId="{34B8944C-EE3D-023D-335D-222D8C7619DE}"/>
          </ac:grpSpMkLst>
        </pc:grpChg>
        <pc:grpChg chg="add mod">
          <ac:chgData name="Mike Walker" userId="b61feb83-b37a-4882-a416-d4c8beb56532" providerId="ADAL" clId="{02BF3428-5C0B-4BE6-92CB-799F6166F62A}" dt="2025-05-17T00:55:54.298" v="11146" actId="1037"/>
          <ac:grpSpMkLst>
            <pc:docMk/>
            <pc:sldMk cId="676718141" sldId="317"/>
            <ac:grpSpMk id="85" creationId="{F8C34CDF-9A32-3515-C428-65EFD632C697}"/>
          </ac:grpSpMkLst>
        </pc:grpChg>
        <pc:grpChg chg="add mod">
          <ac:chgData name="Mike Walker" userId="b61feb83-b37a-4882-a416-d4c8beb56532" providerId="ADAL" clId="{02BF3428-5C0B-4BE6-92CB-799F6166F62A}" dt="2025-05-17T01:12:44.080" v="11226" actId="14826"/>
          <ac:grpSpMkLst>
            <pc:docMk/>
            <pc:sldMk cId="676718141" sldId="317"/>
            <ac:grpSpMk id="86" creationId="{834CB637-C183-6CEF-6F72-4C69E092AA1B}"/>
          </ac:grpSpMkLst>
        </pc:grpChg>
        <pc:grpChg chg="add mod">
          <ac:chgData name="Mike Walker" userId="b61feb83-b37a-4882-a416-d4c8beb56532" providerId="ADAL" clId="{02BF3428-5C0B-4BE6-92CB-799F6166F62A}" dt="2025-05-17T00:56:19.029" v="11149" actId="571"/>
          <ac:grpSpMkLst>
            <pc:docMk/>
            <pc:sldMk cId="676718141" sldId="317"/>
            <ac:grpSpMk id="89" creationId="{1BC5522D-83EA-67F6-E625-B9D96F83C419}"/>
          </ac:grpSpMkLst>
        </pc:grpChg>
        <pc:graphicFrameChg chg="add mod">
          <ac:chgData name="Mike Walker" userId="b61feb83-b37a-4882-a416-d4c8beb56532" providerId="ADAL" clId="{02BF3428-5C0B-4BE6-92CB-799F6166F62A}" dt="2025-05-17T00:52:12.541" v="11087" actId="1076"/>
          <ac:graphicFrameMkLst>
            <pc:docMk/>
            <pc:sldMk cId="676718141" sldId="317"/>
            <ac:graphicFrameMk id="2" creationId="{4EE8E60C-F615-111D-ED95-6923532F55C0}"/>
          </ac:graphicFrameMkLst>
        </pc:graphicFrameChg>
        <pc:picChg chg="add mod topLvl">
          <ac:chgData name="Mike Walker" userId="b61feb83-b37a-4882-a416-d4c8beb56532" providerId="ADAL" clId="{02BF3428-5C0B-4BE6-92CB-799F6166F62A}" dt="2025-05-17T00:46:14.764" v="11039" actId="1076"/>
          <ac:picMkLst>
            <pc:docMk/>
            <pc:sldMk cId="676718141" sldId="317"/>
            <ac:picMk id="3" creationId="{90A4FC5B-593A-E00A-1EF2-9E7EFFD28ABA}"/>
          </ac:picMkLst>
        </pc:picChg>
        <pc:picChg chg="add mod ord">
          <ac:chgData name="Mike Walker" userId="b61feb83-b37a-4882-a416-d4c8beb56532" providerId="ADAL" clId="{02BF3428-5C0B-4BE6-92CB-799F6166F62A}" dt="2025-05-16T15:44:14.298" v="10649" actId="555"/>
          <ac:picMkLst>
            <pc:docMk/>
            <pc:sldMk cId="676718141" sldId="317"/>
            <ac:picMk id="9" creationId="{36097A7B-E066-8555-53AA-8312A6227F12}"/>
          </ac:picMkLst>
        </pc:picChg>
        <pc:picChg chg="add mod topLvl">
          <ac:chgData name="Mike Walker" userId="b61feb83-b37a-4882-a416-d4c8beb56532" providerId="ADAL" clId="{02BF3428-5C0B-4BE6-92CB-799F6166F62A}" dt="2025-05-16T12:31:19.459" v="9045" actId="1035"/>
          <ac:picMkLst>
            <pc:docMk/>
            <pc:sldMk cId="676718141" sldId="317"/>
            <ac:picMk id="13" creationId="{81147579-40E8-A1B6-367B-BD2D97DC95E4}"/>
          </ac:picMkLst>
        </pc:picChg>
        <pc:picChg chg="add mod topLvl">
          <ac:chgData name="Mike Walker" userId="b61feb83-b37a-4882-a416-d4c8beb56532" providerId="ADAL" clId="{02BF3428-5C0B-4BE6-92CB-799F6166F62A}" dt="2025-05-17T00:46:14.764" v="11039" actId="1076"/>
          <ac:picMkLst>
            <pc:docMk/>
            <pc:sldMk cId="676718141" sldId="317"/>
            <ac:picMk id="14" creationId="{6056BDD1-7984-4FBC-7D4F-BE916ACD9E33}"/>
          </ac:picMkLst>
        </pc:picChg>
        <pc:picChg chg="add del mod ord">
          <ac:chgData name="Mike Walker" userId="b61feb83-b37a-4882-a416-d4c8beb56532" providerId="ADAL" clId="{02BF3428-5C0B-4BE6-92CB-799F6166F62A}" dt="2025-05-16T15:43:50.450" v="10644" actId="171"/>
          <ac:picMkLst>
            <pc:docMk/>
            <pc:sldMk cId="676718141" sldId="317"/>
            <ac:picMk id="15" creationId="{A2E82B04-91E5-47EC-9FDA-EB325DC4C74B}"/>
          </ac:picMkLst>
        </pc:picChg>
        <pc:picChg chg="add mod">
          <ac:chgData name="Mike Walker" userId="b61feb83-b37a-4882-a416-d4c8beb56532" providerId="ADAL" clId="{02BF3428-5C0B-4BE6-92CB-799F6166F62A}" dt="2025-05-17T00:45:38.461" v="11035" actId="164"/>
          <ac:picMkLst>
            <pc:docMk/>
            <pc:sldMk cId="676718141" sldId="317"/>
            <ac:picMk id="16" creationId="{80130F59-494B-BCAE-0CB0-8FCDA26EF7BB}"/>
          </ac:picMkLst>
        </pc:picChg>
        <pc:picChg chg="add mod">
          <ac:chgData name="Mike Walker" userId="b61feb83-b37a-4882-a416-d4c8beb56532" providerId="ADAL" clId="{02BF3428-5C0B-4BE6-92CB-799F6166F62A}" dt="2025-05-16T15:46:36.388" v="10678" actId="554"/>
          <ac:picMkLst>
            <pc:docMk/>
            <pc:sldMk cId="676718141" sldId="317"/>
            <ac:picMk id="21" creationId="{C044CC13-4052-636D-817D-A08A67FA3586}"/>
          </ac:picMkLst>
        </pc:picChg>
        <pc:picChg chg="add mod">
          <ac:chgData name="Mike Walker" userId="b61feb83-b37a-4882-a416-d4c8beb56532" providerId="ADAL" clId="{02BF3428-5C0B-4BE6-92CB-799F6166F62A}" dt="2025-05-17T00:46:14.764" v="11039" actId="1076"/>
          <ac:picMkLst>
            <pc:docMk/>
            <pc:sldMk cId="676718141" sldId="317"/>
            <ac:picMk id="22" creationId="{5369548D-EF7D-2060-8636-ED765659F344}"/>
          </ac:picMkLst>
        </pc:picChg>
        <pc:picChg chg="add mod">
          <ac:chgData name="Mike Walker" userId="b61feb83-b37a-4882-a416-d4c8beb56532" providerId="ADAL" clId="{02BF3428-5C0B-4BE6-92CB-799F6166F62A}" dt="2025-05-16T15:50:50.255" v="10701" actId="552"/>
          <ac:picMkLst>
            <pc:docMk/>
            <pc:sldMk cId="676718141" sldId="317"/>
            <ac:picMk id="23" creationId="{B35BF59E-56F6-5DDA-7382-447AD4C059AF}"/>
          </ac:picMkLst>
        </pc:picChg>
        <pc:picChg chg="add mod topLvl">
          <ac:chgData name="Mike Walker" userId="b61feb83-b37a-4882-a416-d4c8beb56532" providerId="ADAL" clId="{02BF3428-5C0B-4BE6-92CB-799F6166F62A}" dt="2025-05-16T12:47:23.068" v="9220" actId="164"/>
          <ac:picMkLst>
            <pc:docMk/>
            <pc:sldMk cId="676718141" sldId="317"/>
            <ac:picMk id="24" creationId="{148A953B-7AD5-B28F-38DC-DC4A953E11B5}"/>
          </ac:picMkLst>
        </pc:picChg>
        <pc:picChg chg="add mod">
          <ac:chgData name="Mike Walker" userId="b61feb83-b37a-4882-a416-d4c8beb56532" providerId="ADAL" clId="{02BF3428-5C0B-4BE6-92CB-799F6166F62A}" dt="2025-05-16T12:50:01.376" v="9289" actId="1076"/>
          <ac:picMkLst>
            <pc:docMk/>
            <pc:sldMk cId="676718141" sldId="317"/>
            <ac:picMk id="26" creationId="{F4A2CDC3-C2AC-71D6-B620-E3FAC4046A31}"/>
          </ac:picMkLst>
        </pc:picChg>
        <pc:picChg chg="mod">
          <ac:chgData name="Mike Walker" userId="b61feb83-b37a-4882-a416-d4c8beb56532" providerId="ADAL" clId="{02BF3428-5C0B-4BE6-92CB-799F6166F62A}" dt="2025-05-17T00:46:14.764" v="11039" actId="1076"/>
          <ac:picMkLst>
            <pc:docMk/>
            <pc:sldMk cId="676718141" sldId="317"/>
            <ac:picMk id="30" creationId="{209FABDF-9654-8CE0-80DD-E66E99D49B3B}"/>
          </ac:picMkLst>
        </pc:picChg>
        <pc:picChg chg="mod">
          <ac:chgData name="Mike Walker" userId="b61feb83-b37a-4882-a416-d4c8beb56532" providerId="ADAL" clId="{02BF3428-5C0B-4BE6-92CB-799F6166F62A}" dt="2025-05-16T12:52:54.645" v="9338" actId="1035"/>
          <ac:picMkLst>
            <pc:docMk/>
            <pc:sldMk cId="676718141" sldId="317"/>
            <ac:picMk id="33" creationId="{517C4DA0-8351-E5D7-FDEA-303C9BF3DA09}"/>
          </ac:picMkLst>
        </pc:picChg>
        <pc:picChg chg="add mod topLvl">
          <ac:chgData name="Mike Walker" userId="b61feb83-b37a-4882-a416-d4c8beb56532" providerId="ADAL" clId="{02BF3428-5C0B-4BE6-92CB-799F6166F62A}" dt="2025-05-16T12:47:18.882" v="9219" actId="164"/>
          <ac:picMkLst>
            <pc:docMk/>
            <pc:sldMk cId="676718141" sldId="317"/>
            <ac:picMk id="35" creationId="{BD3347FE-ED93-56DC-273D-C39AFB529B4C}"/>
          </ac:picMkLst>
        </pc:picChg>
        <pc:picChg chg="add mod topLvl">
          <ac:chgData name="Mike Walker" userId="b61feb83-b37a-4882-a416-d4c8beb56532" providerId="ADAL" clId="{02BF3428-5C0B-4BE6-92CB-799F6166F62A}" dt="2025-05-17T00:43:45.180" v="11017" actId="14826"/>
          <ac:picMkLst>
            <pc:docMk/>
            <pc:sldMk cId="676718141" sldId="317"/>
            <ac:picMk id="37" creationId="{1E150E4A-8D74-E355-74A3-07D32B127293}"/>
          </ac:picMkLst>
        </pc:picChg>
        <pc:picChg chg="add mod">
          <ac:chgData name="Mike Walker" userId="b61feb83-b37a-4882-a416-d4c8beb56532" providerId="ADAL" clId="{02BF3428-5C0B-4BE6-92CB-799F6166F62A}" dt="2025-05-16T15:51:29.009" v="10707" actId="554"/>
          <ac:picMkLst>
            <pc:docMk/>
            <pc:sldMk cId="676718141" sldId="317"/>
            <ac:picMk id="39" creationId="{DFFEA81F-4970-29A3-5959-46D804DAE4F9}"/>
          </ac:picMkLst>
        </pc:picChg>
        <pc:picChg chg="add mod topLvl">
          <ac:chgData name="Mike Walker" userId="b61feb83-b37a-4882-a416-d4c8beb56532" providerId="ADAL" clId="{02BF3428-5C0B-4BE6-92CB-799F6166F62A}" dt="2025-05-16T12:47:15.231" v="9217" actId="164"/>
          <ac:picMkLst>
            <pc:docMk/>
            <pc:sldMk cId="676718141" sldId="317"/>
            <ac:picMk id="40" creationId="{DE4F5D0D-12D0-72CD-5E3E-5AB7824DB792}"/>
          </ac:picMkLst>
        </pc:picChg>
        <pc:picChg chg="add mod">
          <ac:chgData name="Mike Walker" userId="b61feb83-b37a-4882-a416-d4c8beb56532" providerId="ADAL" clId="{02BF3428-5C0B-4BE6-92CB-799F6166F62A}" dt="2025-05-17T01:15:40.461" v="11268" actId="554"/>
          <ac:picMkLst>
            <pc:docMk/>
            <pc:sldMk cId="676718141" sldId="317"/>
            <ac:picMk id="41" creationId="{3B8F42AF-CDAA-C71F-807D-102DE7803FE1}"/>
          </ac:picMkLst>
        </pc:picChg>
        <pc:picChg chg="add mod">
          <ac:chgData name="Mike Walker" userId="b61feb83-b37a-4882-a416-d4c8beb56532" providerId="ADAL" clId="{02BF3428-5C0B-4BE6-92CB-799F6166F62A}" dt="2025-05-17T01:26:22.615" v="11349" actId="554"/>
          <ac:picMkLst>
            <pc:docMk/>
            <pc:sldMk cId="676718141" sldId="317"/>
            <ac:picMk id="42" creationId="{4CA9764C-CB5B-9DA3-1A29-3F246B7DA8E2}"/>
          </ac:picMkLst>
        </pc:picChg>
        <pc:picChg chg="add mod ord">
          <ac:chgData name="Mike Walker" userId="b61feb83-b37a-4882-a416-d4c8beb56532" providerId="ADAL" clId="{02BF3428-5C0B-4BE6-92CB-799F6166F62A}" dt="2025-05-16T15:43:41.409" v="10643" actId="166"/>
          <ac:picMkLst>
            <pc:docMk/>
            <pc:sldMk cId="676718141" sldId="317"/>
            <ac:picMk id="44" creationId="{AC1213A9-1D7D-E206-138A-AB75A26BBDBA}"/>
          </ac:picMkLst>
        </pc:picChg>
        <pc:picChg chg="add mod">
          <ac:chgData name="Mike Walker" userId="b61feb83-b37a-4882-a416-d4c8beb56532" providerId="ADAL" clId="{02BF3428-5C0B-4BE6-92CB-799F6166F62A}" dt="2025-05-16T12:49:54.170" v="9288" actId="1076"/>
          <ac:picMkLst>
            <pc:docMk/>
            <pc:sldMk cId="676718141" sldId="317"/>
            <ac:picMk id="46" creationId="{8A36AA1D-F60E-21C0-D376-B2B15C672ECD}"/>
          </ac:picMkLst>
        </pc:picChg>
        <pc:picChg chg="add mod ord">
          <ac:chgData name="Mike Walker" userId="b61feb83-b37a-4882-a416-d4c8beb56532" providerId="ADAL" clId="{02BF3428-5C0B-4BE6-92CB-799F6166F62A}" dt="2025-05-17T01:43:31.731" v="11425" actId="167"/>
          <ac:picMkLst>
            <pc:docMk/>
            <pc:sldMk cId="676718141" sldId="317"/>
            <ac:picMk id="49" creationId="{D404EEAE-AD5C-09DD-01DA-9389A82330F6}"/>
          </ac:picMkLst>
        </pc:picChg>
        <pc:picChg chg="add mod">
          <ac:chgData name="Mike Walker" userId="b61feb83-b37a-4882-a416-d4c8beb56532" providerId="ADAL" clId="{02BF3428-5C0B-4BE6-92CB-799F6166F62A}" dt="2025-05-17T00:51:45.171" v="11083" actId="164"/>
          <ac:picMkLst>
            <pc:docMk/>
            <pc:sldMk cId="676718141" sldId="317"/>
            <ac:picMk id="50" creationId="{46B1F878-34AE-12FB-F549-FCB9CC5A0FC5}"/>
          </ac:picMkLst>
        </pc:picChg>
        <pc:picChg chg="mod">
          <ac:chgData name="Mike Walker" userId="b61feb83-b37a-4882-a416-d4c8beb56532" providerId="ADAL" clId="{02BF3428-5C0B-4BE6-92CB-799F6166F62A}" dt="2025-05-17T01:12:27.819" v="11225" actId="14826"/>
          <ac:picMkLst>
            <pc:docMk/>
            <pc:sldMk cId="676718141" sldId="317"/>
            <ac:picMk id="55" creationId="{4A0F31CF-77DA-4826-65B6-60CA9CAC9551}"/>
          </ac:picMkLst>
        </pc:picChg>
        <pc:picChg chg="add mod">
          <ac:chgData name="Mike Walker" userId="b61feb83-b37a-4882-a416-d4c8beb56532" providerId="ADAL" clId="{02BF3428-5C0B-4BE6-92CB-799F6166F62A}" dt="2025-05-17T00:52:34.181" v="11095" actId="164"/>
          <ac:picMkLst>
            <pc:docMk/>
            <pc:sldMk cId="676718141" sldId="317"/>
            <ac:picMk id="72" creationId="{24D7BF6E-962D-7D05-A93F-D1072ED27EAB}"/>
          </ac:picMkLst>
        </pc:picChg>
        <pc:picChg chg="mod">
          <ac:chgData name="Mike Walker" userId="b61feb83-b37a-4882-a416-d4c8beb56532" providerId="ADAL" clId="{02BF3428-5C0B-4BE6-92CB-799F6166F62A}" dt="2025-05-17T00:58:35.401" v="11156" actId="1038"/>
          <ac:picMkLst>
            <pc:docMk/>
            <pc:sldMk cId="676718141" sldId="317"/>
            <ac:picMk id="77" creationId="{406398DA-E992-91F0-D28D-2C543D7D3BE3}"/>
          </ac:picMkLst>
        </pc:picChg>
        <pc:picChg chg="add mod">
          <ac:chgData name="Mike Walker" userId="b61feb83-b37a-4882-a416-d4c8beb56532" providerId="ADAL" clId="{02BF3428-5C0B-4BE6-92CB-799F6166F62A}" dt="2025-05-17T00:58:17.751" v="11151" actId="1035"/>
          <ac:picMkLst>
            <pc:docMk/>
            <pc:sldMk cId="676718141" sldId="317"/>
            <ac:picMk id="78" creationId="{7186EE97-503A-F238-E94E-A3FDC23881A2}"/>
          </ac:picMkLst>
        </pc:picChg>
        <pc:picChg chg="add mod">
          <ac:chgData name="Mike Walker" userId="b61feb83-b37a-4882-a416-d4c8beb56532" providerId="ADAL" clId="{02BF3428-5C0B-4BE6-92CB-799F6166F62A}" dt="2025-05-17T00:58:53.452" v="11167" actId="1035"/>
          <ac:picMkLst>
            <pc:docMk/>
            <pc:sldMk cId="676718141" sldId="317"/>
            <ac:picMk id="80" creationId="{F9286DD4-5D5E-4BDB-84F8-FBADDDF0B4A9}"/>
          </ac:picMkLst>
        </pc:picChg>
        <pc:picChg chg="add mod ord">
          <ac:chgData name="Mike Walker" userId="b61feb83-b37a-4882-a416-d4c8beb56532" providerId="ADAL" clId="{02BF3428-5C0B-4BE6-92CB-799F6166F62A}" dt="2025-05-17T00:58:53.452" v="11167" actId="1035"/>
          <ac:picMkLst>
            <pc:docMk/>
            <pc:sldMk cId="676718141" sldId="317"/>
            <ac:picMk id="81" creationId="{3C4A1B8F-3B86-38D1-E98C-73012F891459}"/>
          </ac:picMkLst>
        </pc:picChg>
        <pc:picChg chg="mod">
          <ac:chgData name="Mike Walker" userId="b61feb83-b37a-4882-a416-d4c8beb56532" providerId="ADAL" clId="{02BF3428-5C0B-4BE6-92CB-799F6166F62A}" dt="2025-05-17T01:12:44.080" v="11226" actId="14826"/>
          <ac:picMkLst>
            <pc:docMk/>
            <pc:sldMk cId="676718141" sldId="317"/>
            <ac:picMk id="88" creationId="{8BDE6E1D-3A77-9A8D-21B5-74E48D231CB9}"/>
          </ac:picMkLst>
        </pc:picChg>
        <pc:picChg chg="mod">
          <ac:chgData name="Mike Walker" userId="b61feb83-b37a-4882-a416-d4c8beb56532" providerId="ADAL" clId="{02BF3428-5C0B-4BE6-92CB-799F6166F62A}" dt="2025-05-17T00:56:19.029" v="11149" actId="571"/>
          <ac:picMkLst>
            <pc:docMk/>
            <pc:sldMk cId="676718141" sldId="317"/>
            <ac:picMk id="91" creationId="{6EE02B82-627E-3FF4-6954-BA27400A6D42}"/>
          </ac:picMkLst>
        </pc:picChg>
        <pc:picChg chg="add mod">
          <ac:chgData name="Mike Walker" userId="b61feb83-b37a-4882-a416-d4c8beb56532" providerId="ADAL" clId="{02BF3428-5C0B-4BE6-92CB-799F6166F62A}" dt="2025-05-17T01:47:27.754" v="11461" actId="554"/>
          <ac:picMkLst>
            <pc:docMk/>
            <pc:sldMk cId="676718141" sldId="317"/>
            <ac:picMk id="95" creationId="{28D4021D-E499-934A-7421-6F57BDFF0A46}"/>
          </ac:picMkLst>
        </pc:picChg>
        <pc:picChg chg="add mod">
          <ac:chgData name="Mike Walker" userId="b61feb83-b37a-4882-a416-d4c8beb56532" providerId="ADAL" clId="{02BF3428-5C0B-4BE6-92CB-799F6166F62A}" dt="2025-05-17T01:26:22.615" v="11349" actId="554"/>
          <ac:picMkLst>
            <pc:docMk/>
            <pc:sldMk cId="676718141" sldId="317"/>
            <ac:picMk id="97" creationId="{EEA792C9-87D8-7AAE-340E-55C523709C04}"/>
          </ac:picMkLst>
        </pc:picChg>
        <pc:picChg chg="add mod ord">
          <ac:chgData name="Mike Walker" userId="b61feb83-b37a-4882-a416-d4c8beb56532" providerId="ADAL" clId="{02BF3428-5C0B-4BE6-92CB-799F6166F62A}" dt="2025-05-17T01:42:33.671" v="11417" actId="167"/>
          <ac:picMkLst>
            <pc:docMk/>
            <pc:sldMk cId="676718141" sldId="317"/>
            <ac:picMk id="100" creationId="{77567427-675D-F75F-8E4B-FD0A3E664D88}"/>
          </ac:picMkLst>
        </pc:picChg>
        <pc:picChg chg="add mod">
          <ac:chgData name="Mike Walker" userId="b61feb83-b37a-4882-a416-d4c8beb56532" providerId="ADAL" clId="{02BF3428-5C0B-4BE6-92CB-799F6166F62A}" dt="2025-05-17T01:54:38.371" v="11485" actId="554"/>
          <ac:picMkLst>
            <pc:docMk/>
            <pc:sldMk cId="676718141" sldId="317"/>
            <ac:picMk id="103" creationId="{1F9E672F-B0A8-DC53-832A-70E329768EFA}"/>
          </ac:picMkLst>
        </pc:picChg>
        <pc:picChg chg="add mod">
          <ac:chgData name="Mike Walker" userId="b61feb83-b37a-4882-a416-d4c8beb56532" providerId="ADAL" clId="{02BF3428-5C0B-4BE6-92CB-799F6166F62A}" dt="2025-05-17T01:54:38.371" v="11485" actId="554"/>
          <ac:picMkLst>
            <pc:docMk/>
            <pc:sldMk cId="676718141" sldId="317"/>
            <ac:picMk id="104" creationId="{4787CC86-0C00-D62E-AC0E-EB6681B66362}"/>
          </ac:picMkLst>
        </pc:picChg>
      </pc:sldChg>
      <pc:sldChg chg="addSp delSp modSp mod modClrScheme chgLayout">
        <pc:chgData name="Mike Walker" userId="b61feb83-b37a-4882-a416-d4c8beb56532" providerId="ADAL" clId="{02BF3428-5C0B-4BE6-92CB-799F6166F62A}" dt="2025-05-19T15:06:49.729" v="16996" actId="1076"/>
        <pc:sldMkLst>
          <pc:docMk/>
          <pc:sldMk cId="603141462" sldId="318"/>
        </pc:sldMkLst>
        <pc:spChg chg="mod ord">
          <ac:chgData name="Mike Walker" userId="b61feb83-b37a-4882-a416-d4c8beb56532" providerId="ADAL" clId="{02BF3428-5C0B-4BE6-92CB-799F6166F62A}" dt="2025-05-19T14:38:19.863" v="16002" actId="700"/>
          <ac:spMkLst>
            <pc:docMk/>
            <pc:sldMk cId="603141462" sldId="318"/>
            <ac:spMk id="4" creationId="{D9F6D1CC-36B1-1DD0-CFA7-CD3360E1E266}"/>
          </ac:spMkLst>
        </pc:spChg>
        <pc:spChg chg="mod ord">
          <ac:chgData name="Mike Walker" userId="b61feb83-b37a-4882-a416-d4c8beb56532" providerId="ADAL" clId="{02BF3428-5C0B-4BE6-92CB-799F6166F62A}" dt="2025-05-19T14:38:19.863" v="16002" actId="700"/>
          <ac:spMkLst>
            <pc:docMk/>
            <pc:sldMk cId="603141462" sldId="318"/>
            <ac:spMk id="6" creationId="{A7391B94-6543-2BD5-CB07-34460EAF7914}"/>
          </ac:spMkLst>
        </pc:spChg>
        <pc:spChg chg="mod ord">
          <ac:chgData name="Mike Walker" userId="b61feb83-b37a-4882-a416-d4c8beb56532" providerId="ADAL" clId="{02BF3428-5C0B-4BE6-92CB-799F6166F62A}" dt="2025-05-19T14:38:19.863" v="16002" actId="700"/>
          <ac:spMkLst>
            <pc:docMk/>
            <pc:sldMk cId="603141462" sldId="318"/>
            <ac:spMk id="8" creationId="{CD7DF154-558C-88C7-2D9B-5A22012BB3BB}"/>
          </ac:spMkLst>
        </pc:spChg>
        <pc:spChg chg="mod ord">
          <ac:chgData name="Mike Walker" userId="b61feb83-b37a-4882-a416-d4c8beb56532" providerId="ADAL" clId="{02BF3428-5C0B-4BE6-92CB-799F6166F62A}" dt="2025-05-19T14:40:40.194" v="16380" actId="20577"/>
          <ac:spMkLst>
            <pc:docMk/>
            <pc:sldMk cId="603141462" sldId="318"/>
            <ac:spMk id="9" creationId="{7576E035-6E83-EE2C-835B-D5151F9AD86C}"/>
          </ac:spMkLst>
        </pc:spChg>
        <pc:picChg chg="add mod">
          <ac:chgData name="Mike Walker" userId="b61feb83-b37a-4882-a416-d4c8beb56532" providerId="ADAL" clId="{02BF3428-5C0B-4BE6-92CB-799F6166F62A}" dt="2025-05-19T14:38:22.394" v="16004"/>
          <ac:picMkLst>
            <pc:docMk/>
            <pc:sldMk cId="603141462" sldId="318"/>
            <ac:picMk id="25" creationId="{DD0C3D08-53AC-46E6-1C85-123B57CDE543}"/>
          </ac:picMkLst>
        </pc:picChg>
      </pc:sldChg>
      <pc:sldChg chg="modSp mod">
        <pc:chgData name="Mike Walker" userId="b61feb83-b37a-4882-a416-d4c8beb56532" providerId="ADAL" clId="{02BF3428-5C0B-4BE6-92CB-799F6166F62A}" dt="2025-05-19T11:18:23.611" v="15994" actId="20577"/>
        <pc:sldMkLst>
          <pc:docMk/>
          <pc:sldMk cId="636363293" sldId="319"/>
        </pc:sldMkLst>
        <pc:spChg chg="mod">
          <ac:chgData name="Mike Walker" userId="b61feb83-b37a-4882-a416-d4c8beb56532" providerId="ADAL" clId="{02BF3428-5C0B-4BE6-92CB-799F6166F62A}" dt="2025-05-15T11:28:16.002" v="380" actId="790"/>
          <ac:spMkLst>
            <pc:docMk/>
            <pc:sldMk cId="636363293" sldId="319"/>
            <ac:spMk id="4" creationId="{3B1072F8-31BC-A8D2-2ADA-05E97487490B}"/>
          </ac:spMkLst>
        </pc:spChg>
        <pc:spChg chg="mod">
          <ac:chgData name="Mike Walker" userId="b61feb83-b37a-4882-a416-d4c8beb56532" providerId="ADAL" clId="{02BF3428-5C0B-4BE6-92CB-799F6166F62A}" dt="2025-05-15T11:28:16.002" v="380" actId="790"/>
          <ac:spMkLst>
            <pc:docMk/>
            <pc:sldMk cId="636363293" sldId="319"/>
            <ac:spMk id="6" creationId="{35D6444F-88EB-EA29-1592-FA2395175FEA}"/>
          </ac:spMkLst>
        </pc:spChg>
        <pc:spChg chg="mod">
          <ac:chgData name="Mike Walker" userId="b61feb83-b37a-4882-a416-d4c8beb56532" providerId="ADAL" clId="{02BF3428-5C0B-4BE6-92CB-799F6166F62A}" dt="2025-05-15T11:38:15.214" v="993" actId="6549"/>
          <ac:spMkLst>
            <pc:docMk/>
            <pc:sldMk cId="636363293" sldId="319"/>
            <ac:spMk id="8" creationId="{C6C4033A-2257-D71B-9220-D15A6C651471}"/>
          </ac:spMkLst>
        </pc:spChg>
        <pc:spChg chg="mod">
          <ac:chgData name="Mike Walker" userId="b61feb83-b37a-4882-a416-d4c8beb56532" providerId="ADAL" clId="{02BF3428-5C0B-4BE6-92CB-799F6166F62A}" dt="2025-05-19T11:18:23.611" v="15994" actId="20577"/>
          <ac:spMkLst>
            <pc:docMk/>
            <pc:sldMk cId="636363293" sldId="319"/>
            <ac:spMk id="9" creationId="{447A13D1-1072-652E-B58D-B7CEF164A5C0}"/>
          </ac:spMkLst>
        </pc:spChg>
      </pc:sldChg>
      <pc:sldChg chg="modSp mod">
        <pc:chgData name="Mike Walker" userId="b61feb83-b37a-4882-a416-d4c8beb56532" providerId="ADAL" clId="{02BF3428-5C0B-4BE6-92CB-799F6166F62A}" dt="2025-05-15T11:28:16.002" v="380" actId="790"/>
        <pc:sldMkLst>
          <pc:docMk/>
          <pc:sldMk cId="2758409150" sldId="320"/>
        </pc:sldMkLst>
        <pc:spChg chg="mod">
          <ac:chgData name="Mike Walker" userId="b61feb83-b37a-4882-a416-d4c8beb56532" providerId="ADAL" clId="{02BF3428-5C0B-4BE6-92CB-799F6166F62A}" dt="2025-05-15T11:28:16.002" v="380" actId="790"/>
          <ac:spMkLst>
            <pc:docMk/>
            <pc:sldMk cId="2758409150" sldId="320"/>
            <ac:spMk id="3" creationId="{74B4D653-B8DE-F427-59B3-F3D4F0FF7A90}"/>
          </ac:spMkLst>
        </pc:spChg>
        <pc:spChg chg="mod">
          <ac:chgData name="Mike Walker" userId="b61feb83-b37a-4882-a416-d4c8beb56532" providerId="ADAL" clId="{02BF3428-5C0B-4BE6-92CB-799F6166F62A}" dt="2025-05-15T11:28:16.002" v="380" actId="790"/>
          <ac:spMkLst>
            <pc:docMk/>
            <pc:sldMk cId="2758409150" sldId="320"/>
            <ac:spMk id="5" creationId="{013B4D8E-C13D-E85C-60D8-07DA95A3EA05}"/>
          </ac:spMkLst>
        </pc:spChg>
        <pc:spChg chg="mod">
          <ac:chgData name="Mike Walker" userId="b61feb83-b37a-4882-a416-d4c8beb56532" providerId="ADAL" clId="{02BF3428-5C0B-4BE6-92CB-799F6166F62A}" dt="2025-05-15T11:28:16.002" v="380" actId="790"/>
          <ac:spMkLst>
            <pc:docMk/>
            <pc:sldMk cId="2758409150" sldId="320"/>
            <ac:spMk id="7" creationId="{B5F9B473-4983-534A-2AD6-252F6118E53E}"/>
          </ac:spMkLst>
        </pc:spChg>
      </pc:sldChg>
      <pc:sldChg chg="addSp modSp new mod">
        <pc:chgData name="Mike Walker" userId="b61feb83-b37a-4882-a416-d4c8beb56532" providerId="ADAL" clId="{02BF3428-5C0B-4BE6-92CB-799F6166F62A}" dt="2025-05-17T00:36:34.195" v="10949"/>
        <pc:sldMkLst>
          <pc:docMk/>
          <pc:sldMk cId="2959796072" sldId="321"/>
        </pc:sldMkLst>
        <pc:spChg chg="mod">
          <ac:chgData name="Mike Walker" userId="b61feb83-b37a-4882-a416-d4c8beb56532" providerId="ADAL" clId="{02BF3428-5C0B-4BE6-92CB-799F6166F62A}" dt="2025-05-17T00:33:54.958" v="10816"/>
          <ac:spMkLst>
            <pc:docMk/>
            <pc:sldMk cId="2959796072" sldId="321"/>
            <ac:spMk id="2" creationId="{5E5FD3E7-1B3E-62F5-F3CC-A68F11274320}"/>
          </ac:spMkLst>
        </pc:spChg>
        <pc:spChg chg="mod">
          <ac:chgData name="Mike Walker" userId="b61feb83-b37a-4882-a416-d4c8beb56532" providerId="ADAL" clId="{02BF3428-5C0B-4BE6-92CB-799F6166F62A}" dt="2025-05-16T14:50:32.937" v="9615" actId="20577"/>
          <ac:spMkLst>
            <pc:docMk/>
            <pc:sldMk cId="2959796072" sldId="321"/>
            <ac:spMk id="3" creationId="{ABCA6741-E503-D7F8-73E4-02AC5B1F9455}"/>
          </ac:spMkLst>
        </pc:spChg>
      </pc:sldChg>
      <pc:sldChg chg="addSp delSp modSp add mod ord modClrScheme chgLayout">
        <pc:chgData name="Mike Walker" userId="b61feb83-b37a-4882-a416-d4c8beb56532" providerId="ADAL" clId="{02BF3428-5C0B-4BE6-92CB-799F6166F62A}" dt="2025-05-19T10:15:22.315" v="14490" actId="20577"/>
        <pc:sldMkLst>
          <pc:docMk/>
          <pc:sldMk cId="3998097167" sldId="322"/>
        </pc:sldMkLst>
        <pc:spChg chg="add mod ord">
          <ac:chgData name="Mike Walker" userId="b61feb83-b37a-4882-a416-d4c8beb56532" providerId="ADAL" clId="{02BF3428-5C0B-4BE6-92CB-799F6166F62A}" dt="2025-05-19T10:15:22.315" v="14490" actId="20577"/>
          <ac:spMkLst>
            <pc:docMk/>
            <pc:sldMk cId="3998097167" sldId="322"/>
            <ac:spMk id="2" creationId="{7ACB5C5B-39AD-6F9F-7A34-FD852886DE69}"/>
          </ac:spMkLst>
        </pc:spChg>
        <pc:spChg chg="mod ord">
          <ac:chgData name="Mike Walker" userId="b61feb83-b37a-4882-a416-d4c8beb56532" providerId="ADAL" clId="{02BF3428-5C0B-4BE6-92CB-799F6166F62A}" dt="2025-05-15T16:05:41.622" v="6178" actId="700"/>
          <ac:spMkLst>
            <pc:docMk/>
            <pc:sldMk cId="3998097167" sldId="322"/>
            <ac:spMk id="4" creationId="{867D58CF-7287-C236-3B85-8D3A3D64A464}"/>
          </ac:spMkLst>
        </pc:spChg>
        <pc:spChg chg="mod ord">
          <ac:chgData name="Mike Walker" userId="b61feb83-b37a-4882-a416-d4c8beb56532" providerId="ADAL" clId="{02BF3428-5C0B-4BE6-92CB-799F6166F62A}" dt="2025-05-15T16:05:41.622" v="6178" actId="700"/>
          <ac:spMkLst>
            <pc:docMk/>
            <pc:sldMk cId="3998097167" sldId="322"/>
            <ac:spMk id="6" creationId="{499DDE86-8FAE-B7FB-08B4-995A290F3EA2}"/>
          </ac:spMkLst>
        </pc:spChg>
        <pc:spChg chg="mod ord">
          <ac:chgData name="Mike Walker" userId="b61feb83-b37a-4882-a416-d4c8beb56532" providerId="ADAL" clId="{02BF3428-5C0B-4BE6-92CB-799F6166F62A}" dt="2025-05-19T10:14:41.117" v="14424"/>
          <ac:spMkLst>
            <pc:docMk/>
            <pc:sldMk cId="3998097167" sldId="322"/>
            <ac:spMk id="8" creationId="{A0F62C61-4181-571A-2DDC-05A38910D720}"/>
          </ac:spMkLst>
        </pc:spChg>
      </pc:sldChg>
      <pc:sldChg chg="delSp modSp add mod modAnim">
        <pc:chgData name="Mike Walker" userId="b61feb83-b37a-4882-a416-d4c8beb56532" providerId="ADAL" clId="{02BF3428-5C0B-4BE6-92CB-799F6166F62A}" dt="2025-05-19T10:21:18.543" v="14850" actId="20577"/>
        <pc:sldMkLst>
          <pc:docMk/>
          <pc:sldMk cId="3870631785" sldId="323"/>
        </pc:sldMkLst>
        <pc:spChg chg="mod">
          <ac:chgData name="Mike Walker" userId="b61feb83-b37a-4882-a416-d4c8beb56532" providerId="ADAL" clId="{02BF3428-5C0B-4BE6-92CB-799F6166F62A}" dt="2025-05-17T02:12:53.456" v="11664" actId="20577"/>
          <ac:spMkLst>
            <pc:docMk/>
            <pc:sldMk cId="3870631785" sldId="323"/>
            <ac:spMk id="8" creationId="{B3305C3F-ECA5-F71C-B2A5-BE6D80AABF0B}"/>
          </ac:spMkLst>
        </pc:spChg>
        <pc:spChg chg="mod">
          <ac:chgData name="Mike Walker" userId="b61feb83-b37a-4882-a416-d4c8beb56532" providerId="ADAL" clId="{02BF3428-5C0B-4BE6-92CB-799F6166F62A}" dt="2025-05-19T10:21:18.543" v="14850" actId="20577"/>
          <ac:spMkLst>
            <pc:docMk/>
            <pc:sldMk cId="3870631785" sldId="323"/>
            <ac:spMk id="9" creationId="{B35C91C3-AEFA-8C7C-F42A-68C8EFA1FC05}"/>
          </ac:spMkLst>
        </pc:spChg>
      </pc:sldChg>
      <pc:sldChg chg="addSp delSp modSp new mod modClrScheme chgLayout">
        <pc:chgData name="Mike Walker" userId="b61feb83-b37a-4882-a416-d4c8beb56532" providerId="ADAL" clId="{02BF3428-5C0B-4BE6-92CB-799F6166F62A}" dt="2025-05-17T00:37:58.228" v="10970" actId="20577"/>
        <pc:sldMkLst>
          <pc:docMk/>
          <pc:sldMk cId="258473484" sldId="324"/>
        </pc:sldMkLst>
        <pc:spChg chg="mod ord">
          <ac:chgData name="Mike Walker" userId="b61feb83-b37a-4882-a416-d4c8beb56532" providerId="ADAL" clId="{02BF3428-5C0B-4BE6-92CB-799F6166F62A}" dt="2025-05-17T00:37:54.475" v="10958" actId="700"/>
          <ac:spMkLst>
            <pc:docMk/>
            <pc:sldMk cId="258473484" sldId="324"/>
            <ac:spMk id="4" creationId="{D590387A-0E23-42BF-1FD1-7A00EC4D9060}"/>
          </ac:spMkLst>
        </pc:spChg>
        <pc:spChg chg="mod ord">
          <ac:chgData name="Mike Walker" userId="b61feb83-b37a-4882-a416-d4c8beb56532" providerId="ADAL" clId="{02BF3428-5C0B-4BE6-92CB-799F6166F62A}" dt="2025-05-17T00:37:54.475" v="10958" actId="700"/>
          <ac:spMkLst>
            <pc:docMk/>
            <pc:sldMk cId="258473484" sldId="324"/>
            <ac:spMk id="6" creationId="{CD43CA13-71E4-74BA-42A5-E2883E361DEA}"/>
          </ac:spMkLst>
        </pc:spChg>
        <pc:spChg chg="add mod ord">
          <ac:chgData name="Mike Walker" userId="b61feb83-b37a-4882-a416-d4c8beb56532" providerId="ADAL" clId="{02BF3428-5C0B-4BE6-92CB-799F6166F62A}" dt="2025-05-17T00:37:58.228" v="10970" actId="20577"/>
          <ac:spMkLst>
            <pc:docMk/>
            <pc:sldMk cId="258473484" sldId="324"/>
            <ac:spMk id="15" creationId="{B1FEBE6A-D8D9-7EA4-068A-777DC81B66B9}"/>
          </ac:spMkLst>
        </pc:spChg>
      </pc:sldChg>
      <pc:sldChg chg="addSp delSp modSp new mod modClrScheme chgLayout">
        <pc:chgData name="Mike Walker" userId="b61feb83-b37a-4882-a416-d4c8beb56532" providerId="ADAL" clId="{02BF3428-5C0B-4BE6-92CB-799F6166F62A}" dt="2025-05-17T00:38:22.330" v="10996" actId="20577"/>
        <pc:sldMkLst>
          <pc:docMk/>
          <pc:sldMk cId="4223322092" sldId="325"/>
        </pc:sldMkLst>
        <pc:spChg chg="mod ord">
          <ac:chgData name="Mike Walker" userId="b61feb83-b37a-4882-a416-d4c8beb56532" providerId="ADAL" clId="{02BF3428-5C0B-4BE6-92CB-799F6166F62A}" dt="2025-05-17T00:38:11.728" v="10972" actId="700"/>
          <ac:spMkLst>
            <pc:docMk/>
            <pc:sldMk cId="4223322092" sldId="325"/>
            <ac:spMk id="4" creationId="{14AE7DD0-F27C-8D70-8C18-3752A812CF43}"/>
          </ac:spMkLst>
        </pc:spChg>
        <pc:spChg chg="mod ord">
          <ac:chgData name="Mike Walker" userId="b61feb83-b37a-4882-a416-d4c8beb56532" providerId="ADAL" clId="{02BF3428-5C0B-4BE6-92CB-799F6166F62A}" dt="2025-05-17T00:38:11.728" v="10972" actId="700"/>
          <ac:spMkLst>
            <pc:docMk/>
            <pc:sldMk cId="4223322092" sldId="325"/>
            <ac:spMk id="6" creationId="{E22AB59F-3D14-A1EA-B935-D7BB466836BC}"/>
          </ac:spMkLst>
        </pc:spChg>
        <pc:spChg chg="add mod ord">
          <ac:chgData name="Mike Walker" userId="b61feb83-b37a-4882-a416-d4c8beb56532" providerId="ADAL" clId="{02BF3428-5C0B-4BE6-92CB-799F6166F62A}" dt="2025-05-17T00:38:22.330" v="10996" actId="20577"/>
          <ac:spMkLst>
            <pc:docMk/>
            <pc:sldMk cId="4223322092" sldId="325"/>
            <ac:spMk id="7" creationId="{103B63E9-4C49-3E4F-24C9-96272BDB14DA}"/>
          </ac:spMkLst>
        </pc:spChg>
      </pc:sldChg>
      <pc:sldChg chg="addSp delSp modSp new mod modClrScheme chgLayout">
        <pc:chgData name="Mike Walker" userId="b61feb83-b37a-4882-a416-d4c8beb56532" providerId="ADAL" clId="{02BF3428-5C0B-4BE6-92CB-799F6166F62A}" dt="2025-05-17T00:38:41.775" v="11016" actId="20577"/>
        <pc:sldMkLst>
          <pc:docMk/>
          <pc:sldMk cId="1350130363" sldId="326"/>
        </pc:sldMkLst>
        <pc:spChg chg="mod ord">
          <ac:chgData name="Mike Walker" userId="b61feb83-b37a-4882-a416-d4c8beb56532" providerId="ADAL" clId="{02BF3428-5C0B-4BE6-92CB-799F6166F62A}" dt="2025-05-17T00:38:33.895" v="10998" actId="700"/>
          <ac:spMkLst>
            <pc:docMk/>
            <pc:sldMk cId="1350130363" sldId="326"/>
            <ac:spMk id="4" creationId="{2826644B-E393-CF7A-AA18-48CF562BF0E4}"/>
          </ac:spMkLst>
        </pc:spChg>
        <pc:spChg chg="mod ord">
          <ac:chgData name="Mike Walker" userId="b61feb83-b37a-4882-a416-d4c8beb56532" providerId="ADAL" clId="{02BF3428-5C0B-4BE6-92CB-799F6166F62A}" dt="2025-05-17T00:38:33.895" v="10998" actId="700"/>
          <ac:spMkLst>
            <pc:docMk/>
            <pc:sldMk cId="1350130363" sldId="326"/>
            <ac:spMk id="6" creationId="{01CB32B3-E636-5ADE-FC12-0C692EE967EA}"/>
          </ac:spMkLst>
        </pc:spChg>
        <pc:spChg chg="add mod ord">
          <ac:chgData name="Mike Walker" userId="b61feb83-b37a-4882-a416-d4c8beb56532" providerId="ADAL" clId="{02BF3428-5C0B-4BE6-92CB-799F6166F62A}" dt="2025-05-17T00:38:41.775" v="11016" actId="20577"/>
          <ac:spMkLst>
            <pc:docMk/>
            <pc:sldMk cId="1350130363" sldId="326"/>
            <ac:spMk id="7" creationId="{73EFD0F1-85C3-3AB0-104B-7BA5C1799836}"/>
          </ac:spMkLst>
        </pc:spChg>
      </pc:sldChg>
      <pc:sldChg chg="add mod modShow">
        <pc:chgData name="Mike Walker" userId="b61feb83-b37a-4882-a416-d4c8beb56532" providerId="ADAL" clId="{02BF3428-5C0B-4BE6-92CB-799F6166F62A}" dt="2025-05-17T01:40:13.553" v="11401" actId="729"/>
        <pc:sldMkLst>
          <pc:docMk/>
          <pc:sldMk cId="3502233579" sldId="327"/>
        </pc:sldMkLst>
      </pc:sldChg>
      <pc:sldChg chg="addSp delSp modSp new del mod modClrScheme chgLayout">
        <pc:chgData name="Mike Walker" userId="b61feb83-b37a-4882-a416-d4c8beb56532" providerId="ADAL" clId="{02BF3428-5C0B-4BE6-92CB-799F6166F62A}" dt="2025-05-19T10:14:43.232" v="14425" actId="47"/>
        <pc:sldMkLst>
          <pc:docMk/>
          <pc:sldMk cId="158944434" sldId="328"/>
        </pc:sldMkLst>
      </pc:sldChg>
      <pc:sldChg chg="modSp add mod">
        <pc:chgData name="Mike Walker" userId="b61feb83-b37a-4882-a416-d4c8beb56532" providerId="ADAL" clId="{02BF3428-5C0B-4BE6-92CB-799F6166F62A}" dt="2025-05-17T02:23:09.754" v="12905" actId="20577"/>
        <pc:sldMkLst>
          <pc:docMk/>
          <pc:sldMk cId="56945538" sldId="329"/>
        </pc:sldMkLst>
        <pc:spChg chg="mod">
          <ac:chgData name="Mike Walker" userId="b61feb83-b37a-4882-a416-d4c8beb56532" providerId="ADAL" clId="{02BF3428-5C0B-4BE6-92CB-799F6166F62A}" dt="2025-05-17T02:12:23.605" v="11642" actId="20577"/>
          <ac:spMkLst>
            <pc:docMk/>
            <pc:sldMk cId="56945538" sldId="329"/>
            <ac:spMk id="7" creationId="{3E443E8C-1100-D2BA-A248-23FB667895E0}"/>
          </ac:spMkLst>
        </pc:spChg>
        <pc:spChg chg="mod">
          <ac:chgData name="Mike Walker" userId="b61feb83-b37a-4882-a416-d4c8beb56532" providerId="ADAL" clId="{02BF3428-5C0B-4BE6-92CB-799F6166F62A}" dt="2025-05-17T02:23:09.754" v="12905" actId="20577"/>
          <ac:spMkLst>
            <pc:docMk/>
            <pc:sldMk cId="56945538" sldId="329"/>
            <ac:spMk id="8" creationId="{0307D695-1948-C0D0-F54B-4D3E6048A5E5}"/>
          </ac:spMkLst>
        </pc:spChg>
      </pc:sldChg>
      <pc:sldChg chg="addSp delSp modSp add mod modClrScheme chgLayout">
        <pc:chgData name="Mike Walker" userId="b61feb83-b37a-4882-a416-d4c8beb56532" providerId="ADAL" clId="{02BF3428-5C0B-4BE6-92CB-799F6166F62A}" dt="2025-05-19T15:13:46.365" v="17019"/>
        <pc:sldMkLst>
          <pc:docMk/>
          <pc:sldMk cId="2629968849" sldId="330"/>
        </pc:sldMkLst>
      </pc:sldChg>
      <pc:sldChg chg="addSp delSp modSp add mod">
        <pc:chgData name="Mike Walker" userId="b61feb83-b37a-4882-a416-d4c8beb56532" providerId="ADAL" clId="{02BF3428-5C0B-4BE6-92CB-799F6166F62A}" dt="2025-05-19T15:07:31.756" v="17017" actId="1038"/>
        <pc:sldMkLst>
          <pc:docMk/>
          <pc:sldMk cId="118342313" sldId="331"/>
        </pc:sldMkLst>
        <pc:spChg chg="mod">
          <ac:chgData name="Mike Walker" userId="b61feb83-b37a-4882-a416-d4c8beb56532" providerId="ADAL" clId="{02BF3428-5C0B-4BE6-92CB-799F6166F62A}" dt="2025-05-19T15:03:36.290" v="16890" actId="122"/>
          <ac:spMkLst>
            <pc:docMk/>
            <pc:sldMk cId="118342313" sldId="331"/>
            <ac:spMk id="2" creationId="{1C1D39B6-E8F8-05F0-06BA-3FC441B99190}"/>
          </ac:spMkLst>
        </pc:spChg>
        <pc:spChg chg="add mod">
          <ac:chgData name="Mike Walker" userId="b61feb83-b37a-4882-a416-d4c8beb56532" providerId="ADAL" clId="{02BF3428-5C0B-4BE6-92CB-799F6166F62A}" dt="2025-05-19T14:48:57.234" v="16699" actId="571"/>
          <ac:spMkLst>
            <pc:docMk/>
            <pc:sldMk cId="118342313" sldId="331"/>
            <ac:spMk id="3" creationId="{43C9FF75-4E58-2F58-13CE-83549DB26F60}"/>
          </ac:spMkLst>
        </pc:spChg>
        <pc:spChg chg="mod">
          <ac:chgData name="Mike Walker" userId="b61feb83-b37a-4882-a416-d4c8beb56532" providerId="ADAL" clId="{02BF3428-5C0B-4BE6-92CB-799F6166F62A}" dt="2025-05-19T14:49:56.489" v="16724" actId="20577"/>
          <ac:spMkLst>
            <pc:docMk/>
            <pc:sldMk cId="118342313" sldId="331"/>
            <ac:spMk id="9" creationId="{FC2EBE5E-493D-E2AC-098D-68CF57234658}"/>
          </ac:spMkLst>
        </pc:spChg>
        <pc:spChg chg="mod">
          <ac:chgData name="Mike Walker" userId="b61feb83-b37a-4882-a416-d4c8beb56532" providerId="ADAL" clId="{02BF3428-5C0B-4BE6-92CB-799F6166F62A}" dt="2025-05-19T14:49:13.754" v="16705" actId="20577"/>
          <ac:spMkLst>
            <pc:docMk/>
            <pc:sldMk cId="118342313" sldId="331"/>
            <ac:spMk id="10" creationId="{22444976-D92D-496E-72D4-D2B2B40FA696}"/>
          </ac:spMkLst>
        </pc:spChg>
        <pc:spChg chg="mod">
          <ac:chgData name="Mike Walker" userId="b61feb83-b37a-4882-a416-d4c8beb56532" providerId="ADAL" clId="{02BF3428-5C0B-4BE6-92CB-799F6166F62A}" dt="2025-05-19T15:03:44.851" v="16891" actId="122"/>
          <ac:spMkLst>
            <pc:docMk/>
            <pc:sldMk cId="118342313" sldId="331"/>
            <ac:spMk id="25" creationId="{21C97496-8A19-F09A-8A87-09E67E48AA98}"/>
          </ac:spMkLst>
        </pc:spChg>
        <pc:spChg chg="mod">
          <ac:chgData name="Mike Walker" userId="b61feb83-b37a-4882-a416-d4c8beb56532" providerId="ADAL" clId="{02BF3428-5C0B-4BE6-92CB-799F6166F62A}" dt="2025-05-19T15:03:44.851" v="16891" actId="122"/>
          <ac:spMkLst>
            <pc:docMk/>
            <pc:sldMk cId="118342313" sldId="331"/>
            <ac:spMk id="26" creationId="{E2225CE4-55E9-E751-32C3-B7E67D655B53}"/>
          </ac:spMkLst>
        </pc:spChg>
        <pc:spChg chg="add mod">
          <ac:chgData name="Mike Walker" userId="b61feb83-b37a-4882-a416-d4c8beb56532" providerId="ADAL" clId="{02BF3428-5C0B-4BE6-92CB-799F6166F62A}" dt="2025-05-19T14:48:57.234" v="16699" actId="571"/>
          <ac:spMkLst>
            <pc:docMk/>
            <pc:sldMk cId="118342313" sldId="331"/>
            <ac:spMk id="30" creationId="{5A2A522D-FA91-CBDB-3273-DBBD2AD712AE}"/>
          </ac:spMkLst>
        </pc:spChg>
        <pc:spChg chg="add mod">
          <ac:chgData name="Mike Walker" userId="b61feb83-b37a-4882-a416-d4c8beb56532" providerId="ADAL" clId="{02BF3428-5C0B-4BE6-92CB-799F6166F62A}" dt="2025-05-19T14:50:10.806" v="16740" actId="20577"/>
          <ac:spMkLst>
            <pc:docMk/>
            <pc:sldMk cId="118342313" sldId="331"/>
            <ac:spMk id="31" creationId="{8CE1DE0D-013A-6312-8DF3-1AA472F71B2B}"/>
          </ac:spMkLst>
        </pc:spChg>
        <pc:spChg chg="add mod">
          <ac:chgData name="Mike Walker" userId="b61feb83-b37a-4882-a416-d4c8beb56532" providerId="ADAL" clId="{02BF3428-5C0B-4BE6-92CB-799F6166F62A}" dt="2025-05-19T14:50:33.730" v="16748" actId="1076"/>
          <ac:spMkLst>
            <pc:docMk/>
            <pc:sldMk cId="118342313" sldId="331"/>
            <ac:spMk id="32" creationId="{5123ED0B-1A81-A0B9-7F32-AF9DF7620138}"/>
          </ac:spMkLst>
        </pc:spChg>
        <pc:spChg chg="add mod">
          <ac:chgData name="Mike Walker" userId="b61feb83-b37a-4882-a416-d4c8beb56532" providerId="ADAL" clId="{02BF3428-5C0B-4BE6-92CB-799F6166F62A}" dt="2025-05-19T14:53:22.197" v="16790" actId="1076"/>
          <ac:spMkLst>
            <pc:docMk/>
            <pc:sldMk cId="118342313" sldId="331"/>
            <ac:spMk id="33" creationId="{04C93978-8272-40F8-5346-1E7080F3D371}"/>
          </ac:spMkLst>
        </pc:spChg>
        <pc:spChg chg="add mod">
          <ac:chgData name="Mike Walker" userId="b61feb83-b37a-4882-a416-d4c8beb56532" providerId="ADAL" clId="{02BF3428-5C0B-4BE6-92CB-799F6166F62A}" dt="2025-05-19T14:53:42.862" v="16792" actId="408"/>
          <ac:spMkLst>
            <pc:docMk/>
            <pc:sldMk cId="118342313" sldId="331"/>
            <ac:spMk id="34" creationId="{13F5CF5E-89C4-F516-D15A-CD6E19FC0F09}"/>
          </ac:spMkLst>
        </pc:spChg>
        <pc:spChg chg="add mod">
          <ac:chgData name="Mike Walker" userId="b61feb83-b37a-4882-a416-d4c8beb56532" providerId="ADAL" clId="{02BF3428-5C0B-4BE6-92CB-799F6166F62A}" dt="2025-05-19T14:53:42.862" v="16792" actId="408"/>
          <ac:spMkLst>
            <pc:docMk/>
            <pc:sldMk cId="118342313" sldId="331"/>
            <ac:spMk id="35" creationId="{7B22B84E-1E9D-91F0-7F0A-A1E68CEDD537}"/>
          </ac:spMkLst>
        </pc:spChg>
        <pc:spChg chg="add mod">
          <ac:chgData name="Mike Walker" userId="b61feb83-b37a-4882-a416-d4c8beb56532" providerId="ADAL" clId="{02BF3428-5C0B-4BE6-92CB-799F6166F62A}" dt="2025-05-19T14:53:42.862" v="16792" actId="408"/>
          <ac:spMkLst>
            <pc:docMk/>
            <pc:sldMk cId="118342313" sldId="331"/>
            <ac:spMk id="36" creationId="{2BF424AC-A099-687C-91A4-631AA411B231}"/>
          </ac:spMkLst>
        </pc:spChg>
        <pc:spChg chg="mod topLvl">
          <ac:chgData name="Mike Walker" userId="b61feb83-b37a-4882-a416-d4c8beb56532" providerId="ADAL" clId="{02BF3428-5C0B-4BE6-92CB-799F6166F62A}" dt="2025-05-19T14:47:53.531" v="16664" actId="165"/>
          <ac:spMkLst>
            <pc:docMk/>
            <pc:sldMk cId="118342313" sldId="331"/>
            <ac:spMk id="38" creationId="{05205D06-C2D5-2266-B8F2-5DE0D6C180A4}"/>
          </ac:spMkLst>
        </pc:spChg>
        <pc:spChg chg="mod topLvl">
          <ac:chgData name="Mike Walker" userId="b61feb83-b37a-4882-a416-d4c8beb56532" providerId="ADAL" clId="{02BF3428-5C0B-4BE6-92CB-799F6166F62A}" dt="2025-05-19T14:48:27.791" v="16693" actId="1076"/>
          <ac:spMkLst>
            <pc:docMk/>
            <pc:sldMk cId="118342313" sldId="331"/>
            <ac:spMk id="39" creationId="{82A08166-A289-0B43-7EDC-9D9146CD198A}"/>
          </ac:spMkLst>
        </pc:spChg>
        <pc:spChg chg="mod topLvl">
          <ac:chgData name="Mike Walker" userId="b61feb83-b37a-4882-a416-d4c8beb56532" providerId="ADAL" clId="{02BF3428-5C0B-4BE6-92CB-799F6166F62A}" dt="2025-05-19T14:47:53.531" v="16664" actId="165"/>
          <ac:spMkLst>
            <pc:docMk/>
            <pc:sldMk cId="118342313" sldId="331"/>
            <ac:spMk id="40" creationId="{75C353CB-E842-C091-EEE1-B743F2749A90}"/>
          </ac:spMkLst>
        </pc:spChg>
        <pc:spChg chg="mod topLvl">
          <ac:chgData name="Mike Walker" userId="b61feb83-b37a-4882-a416-d4c8beb56532" providerId="ADAL" clId="{02BF3428-5C0B-4BE6-92CB-799F6166F62A}" dt="2025-05-19T14:47:53.531" v="16664" actId="165"/>
          <ac:spMkLst>
            <pc:docMk/>
            <pc:sldMk cId="118342313" sldId="331"/>
            <ac:spMk id="41" creationId="{7D1BECEE-49DC-780B-1095-EF8BB65E7962}"/>
          </ac:spMkLst>
        </pc:spChg>
        <pc:spChg chg="mod">
          <ac:chgData name="Mike Walker" userId="b61feb83-b37a-4882-a416-d4c8beb56532" providerId="ADAL" clId="{02BF3428-5C0B-4BE6-92CB-799F6166F62A}" dt="2025-05-19T14:48:04.077" v="16671" actId="20577"/>
          <ac:spMkLst>
            <pc:docMk/>
            <pc:sldMk cId="118342313" sldId="331"/>
            <ac:spMk id="42" creationId="{CE81F040-6B90-60A0-2449-AA83DD068007}"/>
          </ac:spMkLst>
        </pc:spChg>
        <pc:spChg chg="mod topLvl">
          <ac:chgData name="Mike Walker" userId="b61feb83-b37a-4882-a416-d4c8beb56532" providerId="ADAL" clId="{02BF3428-5C0B-4BE6-92CB-799F6166F62A}" dt="2025-05-19T14:48:10.220" v="16674" actId="20577"/>
          <ac:spMkLst>
            <pc:docMk/>
            <pc:sldMk cId="118342313" sldId="331"/>
            <ac:spMk id="43" creationId="{0D3E94CB-6E51-3BA2-E10D-6B6C1B7E0ACD}"/>
          </ac:spMkLst>
        </pc:spChg>
        <pc:spChg chg="mod topLvl">
          <ac:chgData name="Mike Walker" userId="b61feb83-b37a-4882-a416-d4c8beb56532" providerId="ADAL" clId="{02BF3428-5C0B-4BE6-92CB-799F6166F62A}" dt="2025-05-19T14:48:12.967" v="16677" actId="20577"/>
          <ac:spMkLst>
            <pc:docMk/>
            <pc:sldMk cId="118342313" sldId="331"/>
            <ac:spMk id="44" creationId="{A4F524FB-E32B-3D2B-0031-301D79081CAF}"/>
          </ac:spMkLst>
        </pc:spChg>
        <pc:spChg chg="mod">
          <ac:chgData name="Mike Walker" userId="b61feb83-b37a-4882-a416-d4c8beb56532" providerId="ADAL" clId="{02BF3428-5C0B-4BE6-92CB-799F6166F62A}" dt="2025-05-19T14:48:15.079" v="16680" actId="20577"/>
          <ac:spMkLst>
            <pc:docMk/>
            <pc:sldMk cId="118342313" sldId="331"/>
            <ac:spMk id="45" creationId="{CEC59EBA-DDC5-4F9E-AF75-656635B67DAF}"/>
          </ac:spMkLst>
        </pc:spChg>
        <pc:spChg chg="mod topLvl">
          <ac:chgData name="Mike Walker" userId="b61feb83-b37a-4882-a416-d4c8beb56532" providerId="ADAL" clId="{02BF3428-5C0B-4BE6-92CB-799F6166F62A}" dt="2025-05-19T14:48:16.729" v="16683" actId="20577"/>
          <ac:spMkLst>
            <pc:docMk/>
            <pc:sldMk cId="118342313" sldId="331"/>
            <ac:spMk id="46" creationId="{EE57813B-B3DC-3D9A-E7E5-B68AEA1E5F13}"/>
          </ac:spMkLst>
        </pc:spChg>
        <pc:spChg chg="mod">
          <ac:chgData name="Mike Walker" userId="b61feb83-b37a-4882-a416-d4c8beb56532" providerId="ADAL" clId="{02BF3428-5C0B-4BE6-92CB-799F6166F62A}" dt="2025-05-19T14:48:18.544" v="16686" actId="20577"/>
          <ac:spMkLst>
            <pc:docMk/>
            <pc:sldMk cId="118342313" sldId="331"/>
            <ac:spMk id="47" creationId="{BCE9A7ED-FC33-A0DC-764A-13471E73F770}"/>
          </ac:spMkLst>
        </pc:spChg>
        <pc:spChg chg="mod topLvl">
          <ac:chgData name="Mike Walker" userId="b61feb83-b37a-4882-a416-d4c8beb56532" providerId="ADAL" clId="{02BF3428-5C0B-4BE6-92CB-799F6166F62A}" dt="2025-05-19T14:48:20.733" v="16689" actId="20577"/>
          <ac:spMkLst>
            <pc:docMk/>
            <pc:sldMk cId="118342313" sldId="331"/>
            <ac:spMk id="48" creationId="{57DD93D0-9805-3F43-7B35-95746B230D1F}"/>
          </ac:spMkLst>
        </pc:spChg>
        <pc:spChg chg="mod">
          <ac:chgData name="Mike Walker" userId="b61feb83-b37a-4882-a416-d4c8beb56532" providerId="ADAL" clId="{02BF3428-5C0B-4BE6-92CB-799F6166F62A}" dt="2025-05-19T14:48:22.548" v="16692" actId="20577"/>
          <ac:spMkLst>
            <pc:docMk/>
            <pc:sldMk cId="118342313" sldId="331"/>
            <ac:spMk id="49" creationId="{CD49B8E9-A07B-F5E5-F127-CDDB44F43D7E}"/>
          </ac:spMkLst>
        </pc:spChg>
        <pc:spChg chg="mod">
          <ac:chgData name="Mike Walker" userId="b61feb83-b37a-4882-a416-d4c8beb56532" providerId="ADAL" clId="{02BF3428-5C0B-4BE6-92CB-799F6166F62A}" dt="2025-05-19T14:48:36.684" v="16696" actId="14100"/>
          <ac:spMkLst>
            <pc:docMk/>
            <pc:sldMk cId="118342313" sldId="331"/>
            <ac:spMk id="50" creationId="{9017F5AE-5F94-B234-52EE-AA41F22CF3A3}"/>
          </ac:spMkLst>
        </pc:spChg>
        <pc:spChg chg="mod topLvl">
          <ac:chgData name="Mike Walker" userId="b61feb83-b37a-4882-a416-d4c8beb56532" providerId="ADAL" clId="{02BF3428-5C0B-4BE6-92CB-799F6166F62A}" dt="2025-05-19T14:48:38.483" v="16697" actId="14100"/>
          <ac:spMkLst>
            <pc:docMk/>
            <pc:sldMk cId="118342313" sldId="331"/>
            <ac:spMk id="51" creationId="{7541CAB4-2FDB-DFBF-A929-01DB34C5597B}"/>
          </ac:spMkLst>
        </pc:spChg>
        <pc:spChg chg="mod topLvl">
          <ac:chgData name="Mike Walker" userId="b61feb83-b37a-4882-a416-d4c8beb56532" providerId="ADAL" clId="{02BF3428-5C0B-4BE6-92CB-799F6166F62A}" dt="2025-05-19T14:48:32.131" v="16694" actId="14100"/>
          <ac:spMkLst>
            <pc:docMk/>
            <pc:sldMk cId="118342313" sldId="331"/>
            <ac:spMk id="52" creationId="{DE1877DC-7B24-4A5F-B0B7-92DE1C07C8F9}"/>
          </ac:spMkLst>
        </pc:spChg>
        <pc:spChg chg="mod">
          <ac:chgData name="Mike Walker" userId="b61feb83-b37a-4882-a416-d4c8beb56532" providerId="ADAL" clId="{02BF3428-5C0B-4BE6-92CB-799F6166F62A}" dt="2025-05-19T14:48:32.131" v="16694" actId="14100"/>
          <ac:spMkLst>
            <pc:docMk/>
            <pc:sldMk cId="118342313" sldId="331"/>
            <ac:spMk id="53" creationId="{80AAB7EF-781C-A243-A798-AAA5CE35D6DB}"/>
          </ac:spMkLst>
        </pc:spChg>
        <pc:spChg chg="mod">
          <ac:chgData name="Mike Walker" userId="b61feb83-b37a-4882-a416-d4c8beb56532" providerId="ADAL" clId="{02BF3428-5C0B-4BE6-92CB-799F6166F62A}" dt="2025-05-19T14:48:34.536" v="16695" actId="14100"/>
          <ac:spMkLst>
            <pc:docMk/>
            <pc:sldMk cId="118342313" sldId="331"/>
            <ac:spMk id="54" creationId="{17D112E6-135B-4939-ADB8-8663190B1E10}"/>
          </ac:spMkLst>
        </pc:spChg>
        <pc:spChg chg="mod">
          <ac:chgData name="Mike Walker" userId="b61feb83-b37a-4882-a416-d4c8beb56532" providerId="ADAL" clId="{02BF3428-5C0B-4BE6-92CB-799F6166F62A}" dt="2025-05-19T14:48:27.791" v="16693" actId="1076"/>
          <ac:spMkLst>
            <pc:docMk/>
            <pc:sldMk cId="118342313" sldId="331"/>
            <ac:spMk id="55" creationId="{FD8A38F4-4708-0E60-4A72-FCDBECED42D4}"/>
          </ac:spMkLst>
        </pc:spChg>
        <pc:spChg chg="mod">
          <ac:chgData name="Mike Walker" userId="b61feb83-b37a-4882-a416-d4c8beb56532" providerId="ADAL" clId="{02BF3428-5C0B-4BE6-92CB-799F6166F62A}" dt="2025-05-19T14:48:27.791" v="16693" actId="1076"/>
          <ac:spMkLst>
            <pc:docMk/>
            <pc:sldMk cId="118342313" sldId="331"/>
            <ac:spMk id="56" creationId="{C2115406-86E1-595A-7258-9B07291C4873}"/>
          </ac:spMkLst>
        </pc:spChg>
        <pc:spChg chg="mod">
          <ac:chgData name="Mike Walker" userId="b61feb83-b37a-4882-a416-d4c8beb56532" providerId="ADAL" clId="{02BF3428-5C0B-4BE6-92CB-799F6166F62A}" dt="2025-05-19T14:48:27.791" v="16693" actId="1076"/>
          <ac:spMkLst>
            <pc:docMk/>
            <pc:sldMk cId="118342313" sldId="331"/>
            <ac:spMk id="57" creationId="{932A0711-7CEA-9A82-73E5-F9F1DB46969C}"/>
          </ac:spMkLst>
        </pc:spChg>
        <pc:spChg chg="mod">
          <ac:chgData name="Mike Walker" userId="b61feb83-b37a-4882-a416-d4c8beb56532" providerId="ADAL" clId="{02BF3428-5C0B-4BE6-92CB-799F6166F62A}" dt="2025-05-19T14:48:27.791" v="16693" actId="1076"/>
          <ac:spMkLst>
            <pc:docMk/>
            <pc:sldMk cId="118342313" sldId="331"/>
            <ac:spMk id="58" creationId="{18EF20BB-B0DA-870D-3B0E-C641DA724005}"/>
          </ac:spMkLst>
        </pc:spChg>
        <pc:spChg chg="add mod">
          <ac:chgData name="Mike Walker" userId="b61feb83-b37a-4882-a416-d4c8beb56532" providerId="ADAL" clId="{02BF3428-5C0B-4BE6-92CB-799F6166F62A}" dt="2025-05-19T14:53:42.862" v="16792" actId="408"/>
          <ac:spMkLst>
            <pc:docMk/>
            <pc:sldMk cId="118342313" sldId="331"/>
            <ac:spMk id="59" creationId="{CDC640BA-002A-5C1C-1273-C8DBAB15C172}"/>
          </ac:spMkLst>
        </pc:spChg>
        <pc:spChg chg="add mod">
          <ac:chgData name="Mike Walker" userId="b61feb83-b37a-4882-a416-d4c8beb56532" providerId="ADAL" clId="{02BF3428-5C0B-4BE6-92CB-799F6166F62A}" dt="2025-05-19T14:53:42.862" v="16792" actId="408"/>
          <ac:spMkLst>
            <pc:docMk/>
            <pc:sldMk cId="118342313" sldId="331"/>
            <ac:spMk id="81" creationId="{10D3FE30-99D1-E792-5157-511A7AD752C8}"/>
          </ac:spMkLst>
        </pc:spChg>
        <pc:spChg chg="add mod">
          <ac:chgData name="Mike Walker" userId="b61feb83-b37a-4882-a416-d4c8beb56532" providerId="ADAL" clId="{02BF3428-5C0B-4BE6-92CB-799F6166F62A}" dt="2025-05-19T14:53:24.955" v="16791" actId="1076"/>
          <ac:spMkLst>
            <pc:docMk/>
            <pc:sldMk cId="118342313" sldId="331"/>
            <ac:spMk id="85" creationId="{AF937FEB-82CF-9452-F2D1-3D7ABE990B64}"/>
          </ac:spMkLst>
        </pc:spChg>
        <pc:spChg chg="mod">
          <ac:chgData name="Mike Walker" userId="b61feb83-b37a-4882-a416-d4c8beb56532" providerId="ADAL" clId="{02BF3428-5C0B-4BE6-92CB-799F6166F62A}" dt="2025-05-19T14:47:45.028" v="16663" actId="20577"/>
          <ac:spMkLst>
            <pc:docMk/>
            <pc:sldMk cId="118342313" sldId="331"/>
            <ac:spMk id="105" creationId="{1F95089B-723B-7368-959A-7AB97FBAD14E}"/>
          </ac:spMkLst>
        </pc:spChg>
        <pc:spChg chg="add mod">
          <ac:chgData name="Mike Walker" userId="b61feb83-b37a-4882-a416-d4c8beb56532" providerId="ADAL" clId="{02BF3428-5C0B-4BE6-92CB-799F6166F62A}" dt="2025-05-19T14:52:34.896" v="16787" actId="1037"/>
          <ac:spMkLst>
            <pc:docMk/>
            <pc:sldMk cId="118342313" sldId="331"/>
            <ac:spMk id="108" creationId="{DCAD7D27-01DB-0340-926E-4775692B5CB7}"/>
          </ac:spMkLst>
        </pc:spChg>
        <pc:grpChg chg="add mod">
          <ac:chgData name="Mike Walker" userId="b61feb83-b37a-4882-a416-d4c8beb56532" providerId="ADAL" clId="{02BF3428-5C0B-4BE6-92CB-799F6166F62A}" dt="2025-05-19T15:07:20.925" v="16999" actId="1076"/>
          <ac:grpSpMkLst>
            <pc:docMk/>
            <pc:sldMk cId="118342313" sldId="331"/>
            <ac:grpSpMk id="160" creationId="{CABC092E-C3F3-8EBE-153A-0A035384F033}"/>
          </ac:grpSpMkLst>
        </pc:grpChg>
        <pc:cxnChg chg="add mod">
          <ac:chgData name="Mike Walker" userId="b61feb83-b37a-4882-a416-d4c8beb56532" providerId="ADAL" clId="{02BF3428-5C0B-4BE6-92CB-799F6166F62A}" dt="2025-05-19T14:52:20.315" v="16779" actId="208"/>
          <ac:cxnSpMkLst>
            <pc:docMk/>
            <pc:sldMk cId="118342313" sldId="331"/>
            <ac:cxnSpMk id="94" creationId="{D87E7264-09BF-AB34-D060-D3D72C191F95}"/>
          </ac:cxnSpMkLst>
        </pc:cxnChg>
        <pc:cxnChg chg="add mod">
          <ac:chgData name="Mike Walker" userId="b61feb83-b37a-4882-a416-d4c8beb56532" providerId="ADAL" clId="{02BF3428-5C0B-4BE6-92CB-799F6166F62A}" dt="2025-05-19T14:52:41.160" v="16789" actId="14100"/>
          <ac:cxnSpMkLst>
            <pc:docMk/>
            <pc:sldMk cId="118342313" sldId="331"/>
            <ac:cxnSpMk id="107" creationId="{A6772F37-3C3E-0565-D9DE-CA3D8E441241}"/>
          </ac:cxnSpMkLst>
        </pc:cxnChg>
        <pc:cxnChg chg="add mod topLvl">
          <ac:chgData name="Mike Walker" userId="b61feb83-b37a-4882-a416-d4c8beb56532" providerId="ADAL" clId="{02BF3428-5C0B-4BE6-92CB-799F6166F62A}" dt="2025-05-19T15:02:19.135" v="16881" actId="165"/>
          <ac:cxnSpMkLst>
            <pc:docMk/>
            <pc:sldMk cId="118342313" sldId="331"/>
            <ac:cxnSpMk id="111" creationId="{AB6BC8DC-50D8-D1AB-35F5-AE889C1B78A1}"/>
          </ac:cxnSpMkLst>
        </pc:cxnChg>
        <pc:cxnChg chg="add mod topLvl">
          <ac:chgData name="Mike Walker" userId="b61feb83-b37a-4882-a416-d4c8beb56532" providerId="ADAL" clId="{02BF3428-5C0B-4BE6-92CB-799F6166F62A}" dt="2025-05-19T15:02:19.135" v="16881" actId="165"/>
          <ac:cxnSpMkLst>
            <pc:docMk/>
            <pc:sldMk cId="118342313" sldId="331"/>
            <ac:cxnSpMk id="115" creationId="{F8F90F66-9D16-A867-A1A7-6FE2E12AEBF3}"/>
          </ac:cxnSpMkLst>
        </pc:cxnChg>
        <pc:cxnChg chg="add mod">
          <ac:chgData name="Mike Walker" userId="b61feb83-b37a-4882-a416-d4c8beb56532" providerId="ADAL" clId="{02BF3428-5C0B-4BE6-92CB-799F6166F62A}" dt="2025-05-19T14:54:39.829" v="16801" actId="14100"/>
          <ac:cxnSpMkLst>
            <pc:docMk/>
            <pc:sldMk cId="118342313" sldId="331"/>
            <ac:cxnSpMk id="116" creationId="{2E30E096-3D00-26A5-57BF-A782AE524B13}"/>
          </ac:cxnSpMkLst>
        </pc:cxnChg>
        <pc:cxnChg chg="add mod topLvl">
          <ac:chgData name="Mike Walker" userId="b61feb83-b37a-4882-a416-d4c8beb56532" providerId="ADAL" clId="{02BF3428-5C0B-4BE6-92CB-799F6166F62A}" dt="2025-05-19T15:02:19.135" v="16881" actId="165"/>
          <ac:cxnSpMkLst>
            <pc:docMk/>
            <pc:sldMk cId="118342313" sldId="331"/>
            <ac:cxnSpMk id="119" creationId="{35244C07-5AA8-F437-E261-A17AE67E5B0D}"/>
          </ac:cxnSpMkLst>
        </pc:cxnChg>
        <pc:cxnChg chg="add mod topLvl">
          <ac:chgData name="Mike Walker" userId="b61feb83-b37a-4882-a416-d4c8beb56532" providerId="ADAL" clId="{02BF3428-5C0B-4BE6-92CB-799F6166F62A}" dt="2025-05-19T15:02:19.135" v="16881" actId="165"/>
          <ac:cxnSpMkLst>
            <pc:docMk/>
            <pc:sldMk cId="118342313" sldId="331"/>
            <ac:cxnSpMk id="120" creationId="{5066032A-2883-BDFF-7C6C-02A05AB38FBC}"/>
          </ac:cxnSpMkLst>
        </pc:cxnChg>
        <pc:cxnChg chg="add mod topLvl">
          <ac:chgData name="Mike Walker" userId="b61feb83-b37a-4882-a416-d4c8beb56532" providerId="ADAL" clId="{02BF3428-5C0B-4BE6-92CB-799F6166F62A}" dt="2025-05-19T15:02:19.135" v="16881" actId="165"/>
          <ac:cxnSpMkLst>
            <pc:docMk/>
            <pc:sldMk cId="118342313" sldId="331"/>
            <ac:cxnSpMk id="121" creationId="{6790DACB-9536-A8F4-F4FF-1E56C3C37A64}"/>
          </ac:cxnSpMkLst>
        </pc:cxnChg>
        <pc:cxnChg chg="add mod">
          <ac:chgData name="Mike Walker" userId="b61feb83-b37a-4882-a416-d4c8beb56532" providerId="ADAL" clId="{02BF3428-5C0B-4BE6-92CB-799F6166F62A}" dt="2025-05-19T14:56:25.460" v="16821" actId="108"/>
          <ac:cxnSpMkLst>
            <pc:docMk/>
            <pc:sldMk cId="118342313" sldId="331"/>
            <ac:cxnSpMk id="122" creationId="{8CEB54FA-2526-A354-AC44-0E71BD64D693}"/>
          </ac:cxnSpMkLst>
        </pc:cxnChg>
        <pc:cxnChg chg="add mod topLvl">
          <ac:chgData name="Mike Walker" userId="b61feb83-b37a-4882-a416-d4c8beb56532" providerId="ADAL" clId="{02BF3428-5C0B-4BE6-92CB-799F6166F62A}" dt="2025-05-19T15:02:19.135" v="16881" actId="165"/>
          <ac:cxnSpMkLst>
            <pc:docMk/>
            <pc:sldMk cId="118342313" sldId="331"/>
            <ac:cxnSpMk id="123" creationId="{438E4F57-2BE0-9D37-75FC-92D89E1F4ECB}"/>
          </ac:cxnSpMkLst>
        </pc:cxnChg>
        <pc:cxnChg chg="add mod topLvl">
          <ac:chgData name="Mike Walker" userId="b61feb83-b37a-4882-a416-d4c8beb56532" providerId="ADAL" clId="{02BF3428-5C0B-4BE6-92CB-799F6166F62A}" dt="2025-05-19T15:02:19.135" v="16881" actId="165"/>
          <ac:cxnSpMkLst>
            <pc:docMk/>
            <pc:sldMk cId="118342313" sldId="331"/>
            <ac:cxnSpMk id="126" creationId="{C0AB53DE-2766-CE23-4F9B-7BD6A54A5BA8}"/>
          </ac:cxnSpMkLst>
        </pc:cxnChg>
        <pc:cxnChg chg="add mod topLvl">
          <ac:chgData name="Mike Walker" userId="b61feb83-b37a-4882-a416-d4c8beb56532" providerId="ADAL" clId="{02BF3428-5C0B-4BE6-92CB-799F6166F62A}" dt="2025-05-19T15:02:19.135" v="16881" actId="165"/>
          <ac:cxnSpMkLst>
            <pc:docMk/>
            <pc:sldMk cId="118342313" sldId="331"/>
            <ac:cxnSpMk id="128" creationId="{974701D6-A12B-324E-BAF0-B50E87B27043}"/>
          </ac:cxnSpMkLst>
        </pc:cxnChg>
        <pc:cxnChg chg="add mod">
          <ac:chgData name="Mike Walker" userId="b61feb83-b37a-4882-a416-d4c8beb56532" providerId="ADAL" clId="{02BF3428-5C0B-4BE6-92CB-799F6166F62A}" dt="2025-05-19T14:56:53.851" v="16831" actId="1038"/>
          <ac:cxnSpMkLst>
            <pc:docMk/>
            <pc:sldMk cId="118342313" sldId="331"/>
            <ac:cxnSpMk id="129" creationId="{AC9CEF56-B8C1-6C79-3947-E11243F7D2CB}"/>
          </ac:cxnSpMkLst>
        </pc:cxnChg>
        <pc:cxnChg chg="add mod topLvl">
          <ac:chgData name="Mike Walker" userId="b61feb83-b37a-4882-a416-d4c8beb56532" providerId="ADAL" clId="{02BF3428-5C0B-4BE6-92CB-799F6166F62A}" dt="2025-05-19T15:02:19.135" v="16881" actId="165"/>
          <ac:cxnSpMkLst>
            <pc:docMk/>
            <pc:sldMk cId="118342313" sldId="331"/>
            <ac:cxnSpMk id="131" creationId="{DC2C4318-70ED-D0F3-36D9-78D589305446}"/>
          </ac:cxnSpMkLst>
        </pc:cxnChg>
        <pc:cxnChg chg="add mod topLvl">
          <ac:chgData name="Mike Walker" userId="b61feb83-b37a-4882-a416-d4c8beb56532" providerId="ADAL" clId="{02BF3428-5C0B-4BE6-92CB-799F6166F62A}" dt="2025-05-19T15:02:26.746" v="16886" actId="165"/>
          <ac:cxnSpMkLst>
            <pc:docMk/>
            <pc:sldMk cId="118342313" sldId="331"/>
            <ac:cxnSpMk id="134" creationId="{3A06CA3C-89B9-1FFC-AA1A-87F291F923C5}"/>
          </ac:cxnSpMkLst>
        </pc:cxnChg>
        <pc:cxnChg chg="add mod topLvl">
          <ac:chgData name="Mike Walker" userId="b61feb83-b37a-4882-a416-d4c8beb56532" providerId="ADAL" clId="{02BF3428-5C0B-4BE6-92CB-799F6166F62A}" dt="2025-05-19T15:02:26.746" v="16886" actId="165"/>
          <ac:cxnSpMkLst>
            <pc:docMk/>
            <pc:sldMk cId="118342313" sldId="331"/>
            <ac:cxnSpMk id="136" creationId="{786106D8-C341-9CAD-CD46-B33E38555EDB}"/>
          </ac:cxnSpMkLst>
        </pc:cxnChg>
        <pc:cxnChg chg="add mod topLvl">
          <ac:chgData name="Mike Walker" userId="b61feb83-b37a-4882-a416-d4c8beb56532" providerId="ADAL" clId="{02BF3428-5C0B-4BE6-92CB-799F6166F62A}" dt="2025-05-19T15:02:26.746" v="16886" actId="165"/>
          <ac:cxnSpMkLst>
            <pc:docMk/>
            <pc:sldMk cId="118342313" sldId="331"/>
            <ac:cxnSpMk id="137" creationId="{1B8FE96C-6A9C-3986-7D75-2CE46C6D7486}"/>
          </ac:cxnSpMkLst>
        </pc:cxnChg>
        <pc:cxnChg chg="add mod topLvl">
          <ac:chgData name="Mike Walker" userId="b61feb83-b37a-4882-a416-d4c8beb56532" providerId="ADAL" clId="{02BF3428-5C0B-4BE6-92CB-799F6166F62A}" dt="2025-05-19T15:02:26.746" v="16886" actId="165"/>
          <ac:cxnSpMkLst>
            <pc:docMk/>
            <pc:sldMk cId="118342313" sldId="331"/>
            <ac:cxnSpMk id="138" creationId="{1CC5557E-9094-AEA4-AFFB-FC8FBAA09AF9}"/>
          </ac:cxnSpMkLst>
        </pc:cxnChg>
        <pc:cxnChg chg="add mod topLvl">
          <ac:chgData name="Mike Walker" userId="b61feb83-b37a-4882-a416-d4c8beb56532" providerId="ADAL" clId="{02BF3428-5C0B-4BE6-92CB-799F6166F62A}" dt="2025-05-19T15:02:26.746" v="16886" actId="165"/>
          <ac:cxnSpMkLst>
            <pc:docMk/>
            <pc:sldMk cId="118342313" sldId="331"/>
            <ac:cxnSpMk id="139" creationId="{064BE3A8-8677-1F2E-A347-2E4D42DABE52}"/>
          </ac:cxnSpMkLst>
        </pc:cxnChg>
        <pc:cxnChg chg="add mod topLvl">
          <ac:chgData name="Mike Walker" userId="b61feb83-b37a-4882-a416-d4c8beb56532" providerId="ADAL" clId="{02BF3428-5C0B-4BE6-92CB-799F6166F62A}" dt="2025-05-19T15:02:26.746" v="16886" actId="165"/>
          <ac:cxnSpMkLst>
            <pc:docMk/>
            <pc:sldMk cId="118342313" sldId="331"/>
            <ac:cxnSpMk id="140" creationId="{B36C24F4-6B02-4D52-EEE0-FE6FF8078136}"/>
          </ac:cxnSpMkLst>
        </pc:cxnChg>
        <pc:cxnChg chg="add mod topLvl">
          <ac:chgData name="Mike Walker" userId="b61feb83-b37a-4882-a416-d4c8beb56532" providerId="ADAL" clId="{02BF3428-5C0B-4BE6-92CB-799F6166F62A}" dt="2025-05-19T15:00:56.149" v="16866" actId="165"/>
          <ac:cxnSpMkLst>
            <pc:docMk/>
            <pc:sldMk cId="118342313" sldId="331"/>
            <ac:cxnSpMk id="142" creationId="{86F94681-D657-9835-9829-CAD350867149}"/>
          </ac:cxnSpMkLst>
        </pc:cxnChg>
        <pc:cxnChg chg="add mod topLvl">
          <ac:chgData name="Mike Walker" userId="b61feb83-b37a-4882-a416-d4c8beb56532" providerId="ADAL" clId="{02BF3428-5C0B-4BE6-92CB-799F6166F62A}" dt="2025-05-19T15:02:26.746" v="16886" actId="165"/>
          <ac:cxnSpMkLst>
            <pc:docMk/>
            <pc:sldMk cId="118342313" sldId="331"/>
            <ac:cxnSpMk id="143" creationId="{21297950-12B7-17E8-6705-33D2936A3EAA}"/>
          </ac:cxnSpMkLst>
        </pc:cxnChg>
        <pc:cxnChg chg="add mod topLvl">
          <ac:chgData name="Mike Walker" userId="b61feb83-b37a-4882-a416-d4c8beb56532" providerId="ADAL" clId="{02BF3428-5C0B-4BE6-92CB-799F6166F62A}" dt="2025-05-19T15:00:56.149" v="16866" actId="165"/>
          <ac:cxnSpMkLst>
            <pc:docMk/>
            <pc:sldMk cId="118342313" sldId="331"/>
            <ac:cxnSpMk id="146" creationId="{9558B310-1688-BF2E-7C04-C64CE32E513E}"/>
          </ac:cxnSpMkLst>
        </pc:cxnChg>
        <pc:cxnChg chg="add mod topLvl">
          <ac:chgData name="Mike Walker" userId="b61feb83-b37a-4882-a416-d4c8beb56532" providerId="ADAL" clId="{02BF3428-5C0B-4BE6-92CB-799F6166F62A}" dt="2025-05-19T15:02:26.746" v="16886" actId="165"/>
          <ac:cxnSpMkLst>
            <pc:docMk/>
            <pc:sldMk cId="118342313" sldId="331"/>
            <ac:cxnSpMk id="147" creationId="{AF3AAC56-0DA9-8456-F950-D3EEF38D7272}"/>
          </ac:cxnSpMkLst>
        </pc:cxnChg>
        <pc:cxnChg chg="add mod">
          <ac:chgData name="Mike Walker" userId="b61feb83-b37a-4882-a416-d4c8beb56532" providerId="ADAL" clId="{02BF3428-5C0B-4BE6-92CB-799F6166F62A}" dt="2025-05-19T15:01:03.982" v="16869" actId="1035"/>
          <ac:cxnSpMkLst>
            <pc:docMk/>
            <pc:sldMk cId="118342313" sldId="331"/>
            <ac:cxnSpMk id="150" creationId="{584B826A-943B-2964-6954-6FFCC85277DA}"/>
          </ac:cxnSpMkLst>
        </pc:cxnChg>
        <pc:cxnChg chg="add mod topLvl">
          <ac:chgData name="Mike Walker" userId="b61feb83-b37a-4882-a416-d4c8beb56532" providerId="ADAL" clId="{02BF3428-5C0B-4BE6-92CB-799F6166F62A}" dt="2025-05-19T15:01:30.090" v="16878" actId="165"/>
          <ac:cxnSpMkLst>
            <pc:docMk/>
            <pc:sldMk cId="118342313" sldId="331"/>
            <ac:cxnSpMk id="154" creationId="{5374D12A-495D-8285-E1C3-A616D86F55A1}"/>
          </ac:cxnSpMkLst>
        </pc:cxnChg>
        <pc:cxnChg chg="add mod topLvl">
          <ac:chgData name="Mike Walker" userId="b61feb83-b37a-4882-a416-d4c8beb56532" providerId="ADAL" clId="{02BF3428-5C0B-4BE6-92CB-799F6166F62A}" dt="2025-05-19T15:01:30.090" v="16878" actId="165"/>
          <ac:cxnSpMkLst>
            <pc:docMk/>
            <pc:sldMk cId="118342313" sldId="331"/>
            <ac:cxnSpMk id="155" creationId="{99330417-78AD-A66D-3017-7E7EEBA2B0AD}"/>
          </ac:cxnSpMkLst>
        </pc:cxnChg>
        <pc:cxnChg chg="add mod topLvl">
          <ac:chgData name="Mike Walker" userId="b61feb83-b37a-4882-a416-d4c8beb56532" providerId="ADAL" clId="{02BF3428-5C0B-4BE6-92CB-799F6166F62A}" dt="2025-05-19T15:02:26.746" v="16886" actId="165"/>
          <ac:cxnSpMkLst>
            <pc:docMk/>
            <pc:sldMk cId="118342313" sldId="331"/>
            <ac:cxnSpMk id="156" creationId="{9A9A55BE-26A5-2C5E-A7DF-739403CBF6EB}"/>
          </ac:cxnSpMkLst>
        </pc:cxnChg>
        <pc:cxnChg chg="mod">
          <ac:chgData name="Mike Walker" userId="b61feb83-b37a-4882-a416-d4c8beb56532" providerId="ADAL" clId="{02BF3428-5C0B-4BE6-92CB-799F6166F62A}" dt="2025-05-19T15:07:31.756" v="17017" actId="1038"/>
          <ac:cxnSpMkLst>
            <pc:docMk/>
            <pc:sldMk cId="118342313" sldId="331"/>
            <ac:cxnSpMk id="161" creationId="{52DF8477-5F78-BBD4-0796-EFCA9230597A}"/>
          </ac:cxnSpMkLst>
        </pc:cxnChg>
        <pc:cxnChg chg="mod">
          <ac:chgData name="Mike Walker" userId="b61feb83-b37a-4882-a416-d4c8beb56532" providerId="ADAL" clId="{02BF3428-5C0B-4BE6-92CB-799F6166F62A}" dt="2025-05-19T15:07:27.456" v="17005" actId="1037"/>
          <ac:cxnSpMkLst>
            <pc:docMk/>
            <pc:sldMk cId="118342313" sldId="331"/>
            <ac:cxnSpMk id="162" creationId="{DF890A74-E5DA-F9F1-51A8-B4A2A0B8EAAE}"/>
          </ac:cxnSpMkLst>
        </pc:cxnChg>
        <pc:cxnChg chg="mod">
          <ac:chgData name="Mike Walker" userId="b61feb83-b37a-4882-a416-d4c8beb56532" providerId="ADAL" clId="{02BF3428-5C0B-4BE6-92CB-799F6166F62A}" dt="2025-05-19T15:07:16.356" v="16998"/>
          <ac:cxnSpMkLst>
            <pc:docMk/>
            <pc:sldMk cId="118342313" sldId="331"/>
            <ac:cxnSpMk id="163" creationId="{ADB6105A-0B59-6028-E6F1-220AA63E4D60}"/>
          </ac:cxnSpMkLst>
        </pc:cxnChg>
      </pc:sldChg>
      <pc:sldChg chg="addSp delSp modSp new mod modAnim">
        <pc:chgData name="Mike Walker" userId="b61feb83-b37a-4882-a416-d4c8beb56532" providerId="ADAL" clId="{02BF3428-5C0B-4BE6-92CB-799F6166F62A}" dt="2025-05-21T09:13:39.902" v="17131"/>
        <pc:sldMkLst>
          <pc:docMk/>
          <pc:sldMk cId="667726393" sldId="332"/>
        </pc:sldMkLst>
      </pc:sldChg>
      <pc:sldChg chg="addSp delSp modSp new mod modClrScheme modAnim chgLayout">
        <pc:chgData name="Mike Walker" userId="b61feb83-b37a-4882-a416-d4c8beb56532" providerId="ADAL" clId="{02BF3428-5C0B-4BE6-92CB-799F6166F62A}" dt="2025-05-21T09:18:34.774" v="17166"/>
        <pc:sldMkLst>
          <pc:docMk/>
          <pc:sldMk cId="570961276" sldId="333"/>
        </pc:sldMkLst>
      </pc:sldChg>
    </pc:docChg>
  </pc:docChgLst>
  <pc:docChgLst>
    <pc:chgData name="Mike Walker" userId="b61feb83-b37a-4882-a416-d4c8beb56532" providerId="ADAL" clId="{D68FCD2E-294E-43DB-9CF7-FE8639BFBA23}"/>
    <pc:docChg chg="custSel addSld modSld">
      <pc:chgData name="Mike Walker" userId="b61feb83-b37a-4882-a416-d4c8beb56532" providerId="ADAL" clId="{D68FCD2E-294E-43DB-9CF7-FE8639BFBA23}" dt="2025-05-15T08:58:58.918" v="93" actId="700"/>
      <pc:docMkLst>
        <pc:docMk/>
      </pc:docMkLst>
      <pc:sldChg chg="modSp mod">
        <pc:chgData name="Mike Walker" userId="b61feb83-b37a-4882-a416-d4c8beb56532" providerId="ADAL" clId="{D68FCD2E-294E-43DB-9CF7-FE8639BFBA23}" dt="2025-05-15T08:58:06.792" v="90" actId="20577"/>
        <pc:sldMkLst>
          <pc:docMk/>
          <pc:sldMk cId="80274281" sldId="313"/>
        </pc:sldMkLst>
        <pc:spChg chg="mod">
          <ac:chgData name="Mike Walker" userId="b61feb83-b37a-4882-a416-d4c8beb56532" providerId="ADAL" clId="{D68FCD2E-294E-43DB-9CF7-FE8639BFBA23}" dt="2025-05-15T08:58:06.792" v="90" actId="20577"/>
          <ac:spMkLst>
            <pc:docMk/>
            <pc:sldMk cId="80274281" sldId="313"/>
            <ac:spMk id="9" creationId="{0EE3DA7C-E3C9-255F-F563-0EC057DF126F}"/>
          </ac:spMkLst>
        </pc:spChg>
      </pc:sldChg>
      <pc:sldChg chg="modSp add mod">
        <pc:chgData name="Mike Walker" userId="b61feb83-b37a-4882-a416-d4c8beb56532" providerId="ADAL" clId="{D68FCD2E-294E-43DB-9CF7-FE8639BFBA23}" dt="2025-05-15T08:57:05.708" v="12" actId="20577"/>
        <pc:sldMkLst>
          <pc:docMk/>
          <pc:sldMk cId="3246405262" sldId="315"/>
        </pc:sldMkLst>
      </pc:sldChg>
      <pc:sldChg chg="modSp add mod">
        <pc:chgData name="Mike Walker" userId="b61feb83-b37a-4882-a416-d4c8beb56532" providerId="ADAL" clId="{D68FCD2E-294E-43DB-9CF7-FE8639BFBA23}" dt="2025-05-15T08:57:15.456" v="23" actId="20577"/>
        <pc:sldMkLst>
          <pc:docMk/>
          <pc:sldMk cId="3488405745" sldId="316"/>
        </pc:sldMkLst>
        <pc:spChg chg="mod">
          <ac:chgData name="Mike Walker" userId="b61feb83-b37a-4882-a416-d4c8beb56532" providerId="ADAL" clId="{D68FCD2E-294E-43DB-9CF7-FE8639BFBA23}" dt="2025-05-15T08:57:15.456" v="23" actId="20577"/>
          <ac:spMkLst>
            <pc:docMk/>
            <pc:sldMk cId="3488405745" sldId="316"/>
            <ac:spMk id="8" creationId="{649B1B52-107D-F05C-8C97-1FE333401DB4}"/>
          </ac:spMkLst>
        </pc:spChg>
      </pc:sldChg>
      <pc:sldChg chg="modSp add mod">
        <pc:chgData name="Mike Walker" userId="b61feb83-b37a-4882-a416-d4c8beb56532" providerId="ADAL" clId="{D68FCD2E-294E-43DB-9CF7-FE8639BFBA23}" dt="2025-05-15T08:57:22.488" v="49" actId="20577"/>
        <pc:sldMkLst>
          <pc:docMk/>
          <pc:sldMk cId="676718141" sldId="317"/>
        </pc:sldMkLst>
        <pc:spChg chg="mod">
          <ac:chgData name="Mike Walker" userId="b61feb83-b37a-4882-a416-d4c8beb56532" providerId="ADAL" clId="{D68FCD2E-294E-43DB-9CF7-FE8639BFBA23}" dt="2025-05-15T08:57:22.488" v="49" actId="20577"/>
          <ac:spMkLst>
            <pc:docMk/>
            <pc:sldMk cId="676718141" sldId="317"/>
            <ac:spMk id="8" creationId="{297EEF8C-F738-3F8C-4152-0B99F8BC99DD}"/>
          </ac:spMkLst>
        </pc:spChg>
      </pc:sldChg>
      <pc:sldChg chg="modSp add mod">
        <pc:chgData name="Mike Walker" userId="b61feb83-b37a-4882-a416-d4c8beb56532" providerId="ADAL" clId="{D68FCD2E-294E-43DB-9CF7-FE8639BFBA23}" dt="2025-05-15T08:57:48.616" v="57" actId="20577"/>
        <pc:sldMkLst>
          <pc:docMk/>
          <pc:sldMk cId="603141462" sldId="318"/>
        </pc:sldMkLst>
        <pc:spChg chg="mod">
          <ac:chgData name="Mike Walker" userId="b61feb83-b37a-4882-a416-d4c8beb56532" providerId="ADAL" clId="{D68FCD2E-294E-43DB-9CF7-FE8639BFBA23}" dt="2025-05-15T08:57:48.616" v="57" actId="20577"/>
          <ac:spMkLst>
            <pc:docMk/>
            <pc:sldMk cId="603141462" sldId="318"/>
            <ac:spMk id="8" creationId="{CD7DF154-558C-88C7-2D9B-5A22012BB3BB}"/>
          </ac:spMkLst>
        </pc:spChg>
      </pc:sldChg>
      <pc:sldChg chg="modSp add mod">
        <pc:chgData name="Mike Walker" userId="b61feb83-b37a-4882-a416-d4c8beb56532" providerId="ADAL" clId="{D68FCD2E-294E-43DB-9CF7-FE8639BFBA23}" dt="2025-05-15T08:58:01.484" v="77" actId="20577"/>
        <pc:sldMkLst>
          <pc:docMk/>
          <pc:sldMk cId="636363293" sldId="319"/>
        </pc:sldMkLst>
        <pc:spChg chg="mod">
          <ac:chgData name="Mike Walker" userId="b61feb83-b37a-4882-a416-d4c8beb56532" providerId="ADAL" clId="{D68FCD2E-294E-43DB-9CF7-FE8639BFBA23}" dt="2025-05-15T08:58:01.484" v="77" actId="20577"/>
          <ac:spMkLst>
            <pc:docMk/>
            <pc:sldMk cId="636363293" sldId="319"/>
            <ac:spMk id="8" creationId="{C6C4033A-2257-D71B-9220-D15A6C651471}"/>
          </ac:spMkLst>
        </pc:spChg>
      </pc:sldChg>
      <pc:sldChg chg="addSp delSp modSp new mod modClrScheme chgLayout">
        <pc:chgData name="Mike Walker" userId="b61feb83-b37a-4882-a416-d4c8beb56532" providerId="ADAL" clId="{D68FCD2E-294E-43DB-9CF7-FE8639BFBA23}" dt="2025-05-15T08:58:58.918" v="93" actId="700"/>
        <pc:sldMkLst>
          <pc:docMk/>
          <pc:sldMk cId="2758409150" sldId="320"/>
        </pc:sldMkLst>
        <pc:spChg chg="mod ord">
          <ac:chgData name="Mike Walker" userId="b61feb83-b37a-4882-a416-d4c8beb56532" providerId="ADAL" clId="{D68FCD2E-294E-43DB-9CF7-FE8639BFBA23}" dt="2025-05-15T08:58:58.918" v="93" actId="700"/>
          <ac:spMkLst>
            <pc:docMk/>
            <pc:sldMk cId="2758409150" sldId="320"/>
            <ac:spMk id="3" creationId="{74B4D653-B8DE-F427-59B3-F3D4F0FF7A90}"/>
          </ac:spMkLst>
        </pc:spChg>
        <pc:spChg chg="mod ord">
          <ac:chgData name="Mike Walker" userId="b61feb83-b37a-4882-a416-d4c8beb56532" providerId="ADAL" clId="{D68FCD2E-294E-43DB-9CF7-FE8639BFBA23}" dt="2025-05-15T08:58:58.918" v="93" actId="700"/>
          <ac:spMkLst>
            <pc:docMk/>
            <pc:sldMk cId="2758409150" sldId="320"/>
            <ac:spMk id="5" creationId="{013B4D8E-C13D-E85C-60D8-07DA95A3EA05}"/>
          </ac:spMkLst>
        </pc:spChg>
        <pc:spChg chg="add mod ord">
          <ac:chgData name="Mike Walker" userId="b61feb83-b37a-4882-a416-d4c8beb56532" providerId="ADAL" clId="{D68FCD2E-294E-43DB-9CF7-FE8639BFBA23}" dt="2025-05-15T08:58:58.918" v="93" actId="700"/>
          <ac:spMkLst>
            <pc:docMk/>
            <pc:sldMk cId="2758409150" sldId="320"/>
            <ac:spMk id="7" creationId="{B5F9B473-4983-534A-2AD6-252F6118E53E}"/>
          </ac:spMkLst>
        </pc:spChg>
      </pc:sldChg>
    </pc:docChg>
  </pc:docChgLst>
  <pc:docChgLst>
    <pc:chgData name="Mike Walker" userId="b61feb83-b37a-4882-a416-d4c8beb56532" providerId="ADAL" clId="{401E8E50-A4B1-407F-8CAD-DC008ABF3785}"/>
    <pc:docChg chg="undo redo custSel addSld delSld modSld sldOrd">
      <pc:chgData name="Mike Walker" userId="b61feb83-b37a-4882-a416-d4c8beb56532" providerId="ADAL" clId="{401E8E50-A4B1-407F-8CAD-DC008ABF3785}" dt="2025-07-01T13:28:48.756" v="5422" actId="20577"/>
      <pc:docMkLst>
        <pc:docMk/>
      </pc:docMkLst>
      <pc:sldChg chg="delSp mod">
        <pc:chgData name="Mike Walker" userId="b61feb83-b37a-4882-a416-d4c8beb56532" providerId="ADAL" clId="{401E8E50-A4B1-407F-8CAD-DC008ABF3785}" dt="2025-06-13T16:29:49.507" v="1841" actId="478"/>
        <pc:sldMkLst>
          <pc:docMk/>
          <pc:sldMk cId="1709910237" sldId="270"/>
        </pc:sldMkLst>
      </pc:sldChg>
      <pc:sldChg chg="addSp delSp modSp mod">
        <pc:chgData name="Mike Walker" userId="b61feb83-b37a-4882-a416-d4c8beb56532" providerId="ADAL" clId="{401E8E50-A4B1-407F-8CAD-DC008ABF3785}" dt="2025-07-01T13:28:48.756" v="5422" actId="20577"/>
        <pc:sldMkLst>
          <pc:docMk/>
          <pc:sldMk cId="1327138834" sldId="282"/>
        </pc:sldMkLst>
        <pc:spChg chg="mod">
          <ac:chgData name="Mike Walker" userId="b61feb83-b37a-4882-a416-d4c8beb56532" providerId="ADAL" clId="{401E8E50-A4B1-407F-8CAD-DC008ABF3785}" dt="2025-07-01T13:28:48.756" v="5422" actId="20577"/>
          <ac:spMkLst>
            <pc:docMk/>
            <pc:sldMk cId="1327138834" sldId="282"/>
            <ac:spMk id="9" creationId="{6D955079-A28A-197A-0EBF-213E3BC860BF}"/>
          </ac:spMkLst>
        </pc:spChg>
        <pc:spChg chg="add mod topLvl">
          <ac:chgData name="Mike Walker" userId="b61feb83-b37a-4882-a416-d4c8beb56532" providerId="ADAL" clId="{401E8E50-A4B1-407F-8CAD-DC008ABF3785}" dt="2025-06-17T12:25:25.361" v="4952" actId="20577"/>
          <ac:spMkLst>
            <pc:docMk/>
            <pc:sldMk cId="1327138834" sldId="282"/>
            <ac:spMk id="11" creationId="{4B738BFF-7268-BFF9-C11F-84D5AC55AB16}"/>
          </ac:spMkLst>
        </pc:spChg>
        <pc:spChg chg="add mod topLvl">
          <ac:chgData name="Mike Walker" userId="b61feb83-b37a-4882-a416-d4c8beb56532" providerId="ADAL" clId="{401E8E50-A4B1-407F-8CAD-DC008ABF3785}" dt="2025-06-17T09:19:55.073" v="2841" actId="255"/>
          <ac:spMkLst>
            <pc:docMk/>
            <pc:sldMk cId="1327138834" sldId="282"/>
            <ac:spMk id="12" creationId="{A3E1BB4D-3F5B-C2C1-953A-D9D6D441733A}"/>
          </ac:spMkLst>
        </pc:spChg>
        <pc:spChg chg="add mod topLvl">
          <ac:chgData name="Mike Walker" userId="b61feb83-b37a-4882-a416-d4c8beb56532" providerId="ADAL" clId="{401E8E50-A4B1-407F-8CAD-DC008ABF3785}" dt="2025-06-17T09:19:55.073" v="2841" actId="255"/>
          <ac:spMkLst>
            <pc:docMk/>
            <pc:sldMk cId="1327138834" sldId="282"/>
            <ac:spMk id="14" creationId="{FD0C9A82-C76D-72D5-070B-F1C83FF73192}"/>
          </ac:spMkLst>
        </pc:spChg>
        <pc:spChg chg="add mod topLvl">
          <ac:chgData name="Mike Walker" userId="b61feb83-b37a-4882-a416-d4c8beb56532" providerId="ADAL" clId="{401E8E50-A4B1-407F-8CAD-DC008ABF3785}" dt="2025-06-17T12:25:43.672" v="4956" actId="14100"/>
          <ac:spMkLst>
            <pc:docMk/>
            <pc:sldMk cId="1327138834" sldId="282"/>
            <ac:spMk id="16" creationId="{8FA036F0-6BD0-9656-4C92-4D09490DD42A}"/>
          </ac:spMkLst>
        </pc:spChg>
        <pc:picChg chg="add mod topLvl">
          <ac:chgData name="Mike Walker" userId="b61feb83-b37a-4882-a416-d4c8beb56532" providerId="ADAL" clId="{401E8E50-A4B1-407F-8CAD-DC008ABF3785}" dt="2025-06-17T09:15:33.871" v="2826" actId="408"/>
          <ac:picMkLst>
            <pc:docMk/>
            <pc:sldMk cId="1327138834" sldId="282"/>
            <ac:picMk id="5" creationId="{D7E78E5A-182B-AEFB-FF32-6494231213FC}"/>
          </ac:picMkLst>
        </pc:picChg>
        <pc:picChg chg="add mod topLvl">
          <ac:chgData name="Mike Walker" userId="b61feb83-b37a-4882-a416-d4c8beb56532" providerId="ADAL" clId="{401E8E50-A4B1-407F-8CAD-DC008ABF3785}" dt="2025-06-17T09:15:33.871" v="2826" actId="408"/>
          <ac:picMkLst>
            <pc:docMk/>
            <pc:sldMk cId="1327138834" sldId="282"/>
            <ac:picMk id="10" creationId="{1D3EE8D3-5E26-F1ED-ABC3-3985CF075AC0}"/>
          </ac:picMkLst>
        </pc:picChg>
        <pc:picChg chg="add mod topLvl">
          <ac:chgData name="Mike Walker" userId="b61feb83-b37a-4882-a416-d4c8beb56532" providerId="ADAL" clId="{401E8E50-A4B1-407F-8CAD-DC008ABF3785}" dt="2025-06-17T09:15:15.501" v="2824" actId="165"/>
          <ac:picMkLst>
            <pc:docMk/>
            <pc:sldMk cId="1327138834" sldId="282"/>
            <ac:picMk id="13" creationId="{E1082802-7DCF-70EF-9DE8-C9C8EC3B5198}"/>
          </ac:picMkLst>
        </pc:picChg>
        <pc:picChg chg="add mod topLvl">
          <ac:chgData name="Mike Walker" userId="b61feb83-b37a-4882-a416-d4c8beb56532" providerId="ADAL" clId="{401E8E50-A4B1-407F-8CAD-DC008ABF3785}" dt="2025-06-17T09:15:22.529" v="2825" actId="165"/>
          <ac:picMkLst>
            <pc:docMk/>
            <pc:sldMk cId="1327138834" sldId="282"/>
            <ac:picMk id="15" creationId="{251962EF-A434-46A5-7454-E958D7D54BF1}"/>
          </ac:picMkLst>
        </pc:picChg>
      </pc:sldChg>
      <pc:sldChg chg="addSp delSp modSp mod">
        <pc:chgData name="Mike Walker" userId="b61feb83-b37a-4882-a416-d4c8beb56532" providerId="ADAL" clId="{401E8E50-A4B1-407F-8CAD-DC008ABF3785}" dt="2025-06-17T09:11:35.805" v="2757" actId="1076"/>
        <pc:sldMkLst>
          <pc:docMk/>
          <pc:sldMk cId="2373999860" sldId="304"/>
        </pc:sldMkLst>
        <pc:spChg chg="mod">
          <ac:chgData name="Mike Walker" userId="b61feb83-b37a-4882-a416-d4c8beb56532" providerId="ADAL" clId="{401E8E50-A4B1-407F-8CAD-DC008ABF3785}" dt="2025-06-02T08:30:20.470" v="148" actId="20577"/>
          <ac:spMkLst>
            <pc:docMk/>
            <pc:sldMk cId="2373999860" sldId="304"/>
            <ac:spMk id="18" creationId="{0D4E01F2-A743-DEBF-CB8B-86389615A483}"/>
          </ac:spMkLst>
        </pc:spChg>
        <pc:spChg chg="mod">
          <ac:chgData name="Mike Walker" userId="b61feb83-b37a-4882-a416-d4c8beb56532" providerId="ADAL" clId="{401E8E50-A4B1-407F-8CAD-DC008ABF3785}" dt="2025-06-13T16:31:11.658" v="1881" actId="27636"/>
          <ac:spMkLst>
            <pc:docMk/>
            <pc:sldMk cId="2373999860" sldId="304"/>
            <ac:spMk id="21" creationId="{E5BB657E-7B59-BB44-171B-9F722086A239}"/>
          </ac:spMkLst>
        </pc:spChg>
        <pc:grpChg chg="add mod">
          <ac:chgData name="Mike Walker" userId="b61feb83-b37a-4882-a416-d4c8beb56532" providerId="ADAL" clId="{401E8E50-A4B1-407F-8CAD-DC008ABF3785}" dt="2025-06-17T09:11:35.805" v="2757" actId="1076"/>
          <ac:grpSpMkLst>
            <pc:docMk/>
            <pc:sldMk cId="2373999860" sldId="304"/>
            <ac:grpSpMk id="3" creationId="{EB39ED3F-7AB2-5BBA-E42A-6A0BB16121E8}"/>
          </ac:grpSpMkLst>
        </pc:grpChg>
        <pc:picChg chg="add mod">
          <ac:chgData name="Mike Walker" userId="b61feb83-b37a-4882-a416-d4c8beb56532" providerId="ADAL" clId="{401E8E50-A4B1-407F-8CAD-DC008ABF3785}" dt="2025-06-12T09:50:19.533" v="808" actId="962"/>
          <ac:picMkLst>
            <pc:docMk/>
            <pc:sldMk cId="2373999860" sldId="304"/>
            <ac:picMk id="4" creationId="{C94D74D0-BAF8-9A5F-DDB8-364F50232578}"/>
          </ac:picMkLst>
        </pc:picChg>
        <pc:picChg chg="mod">
          <ac:chgData name="Mike Walker" userId="b61feb83-b37a-4882-a416-d4c8beb56532" providerId="ADAL" clId="{401E8E50-A4B1-407F-8CAD-DC008ABF3785}" dt="2025-06-17T09:11:23.699" v="2753"/>
          <ac:picMkLst>
            <pc:docMk/>
            <pc:sldMk cId="2373999860" sldId="304"/>
            <ac:picMk id="5" creationId="{84BBCA23-D9EB-24BC-4EE5-728BEACDFB17}"/>
          </ac:picMkLst>
        </pc:picChg>
        <pc:picChg chg="mod">
          <ac:chgData name="Mike Walker" userId="b61feb83-b37a-4882-a416-d4c8beb56532" providerId="ADAL" clId="{401E8E50-A4B1-407F-8CAD-DC008ABF3785}" dt="2025-06-17T09:11:23.699" v="2753"/>
          <ac:picMkLst>
            <pc:docMk/>
            <pc:sldMk cId="2373999860" sldId="304"/>
            <ac:picMk id="6" creationId="{72115BB8-FC5D-111C-34FA-D50FFE90F379}"/>
          </ac:picMkLst>
        </pc:picChg>
      </pc:sldChg>
      <pc:sldChg chg="addSp delSp modSp mod modClrScheme chgLayout">
        <pc:chgData name="Mike Walker" userId="b61feb83-b37a-4882-a416-d4c8beb56532" providerId="ADAL" clId="{401E8E50-A4B1-407F-8CAD-DC008ABF3785}" dt="2025-06-23T14:57:01.524" v="5106" actId="20577"/>
        <pc:sldMkLst>
          <pc:docMk/>
          <pc:sldMk cId="80274281" sldId="313"/>
        </pc:sldMkLst>
        <pc:spChg chg="mod ord">
          <ac:chgData name="Mike Walker" userId="b61feb83-b37a-4882-a416-d4c8beb56532" providerId="ADAL" clId="{401E8E50-A4B1-407F-8CAD-DC008ABF3785}" dt="2025-06-11T13:39:49.871" v="385" actId="700"/>
          <ac:spMkLst>
            <pc:docMk/>
            <pc:sldMk cId="80274281" sldId="313"/>
            <ac:spMk id="4" creationId="{5D67EAB9-E6F1-6F09-639E-ECBF2F46EC84}"/>
          </ac:spMkLst>
        </pc:spChg>
        <pc:spChg chg="mod ord">
          <ac:chgData name="Mike Walker" userId="b61feb83-b37a-4882-a416-d4c8beb56532" providerId="ADAL" clId="{401E8E50-A4B1-407F-8CAD-DC008ABF3785}" dt="2025-06-11T13:39:49.871" v="385" actId="700"/>
          <ac:spMkLst>
            <pc:docMk/>
            <pc:sldMk cId="80274281" sldId="313"/>
            <ac:spMk id="6" creationId="{F94E7609-A831-21BE-182E-F7C13B51DCEF}"/>
          </ac:spMkLst>
        </pc:spChg>
        <pc:spChg chg="mod ord">
          <ac:chgData name="Mike Walker" userId="b61feb83-b37a-4882-a416-d4c8beb56532" providerId="ADAL" clId="{401E8E50-A4B1-407F-8CAD-DC008ABF3785}" dt="2025-06-23T14:57:01.524" v="5106" actId="20577"/>
          <ac:spMkLst>
            <pc:docMk/>
            <pc:sldMk cId="80274281" sldId="313"/>
            <ac:spMk id="9" creationId="{0EE3DA7C-E3C9-255F-F563-0EC057DF126F}"/>
          </ac:spMkLst>
        </pc:spChg>
        <pc:picChg chg="add mod modCrop">
          <ac:chgData name="Mike Walker" userId="b61feb83-b37a-4882-a416-d4c8beb56532" providerId="ADAL" clId="{401E8E50-A4B1-407F-8CAD-DC008ABF3785}" dt="2025-06-12T10:02:31.114" v="825" actId="18131"/>
          <ac:picMkLst>
            <pc:docMk/>
            <pc:sldMk cId="80274281" sldId="313"/>
            <ac:picMk id="7" creationId="{08F72EC6-DFE5-B50C-625B-684FF8F20796}"/>
          </ac:picMkLst>
        </pc:picChg>
      </pc:sldChg>
      <pc:sldChg chg="delSp modSp mod">
        <pc:chgData name="Mike Walker" userId="b61feb83-b37a-4882-a416-d4c8beb56532" providerId="ADAL" clId="{401E8E50-A4B1-407F-8CAD-DC008ABF3785}" dt="2025-06-17T12:24:50.400" v="4942" actId="20577"/>
        <pc:sldMkLst>
          <pc:docMk/>
          <pc:sldMk cId="1582612898" sldId="314"/>
        </pc:sldMkLst>
        <pc:spChg chg="mod">
          <ac:chgData name="Mike Walker" userId="b61feb83-b37a-4882-a416-d4c8beb56532" providerId="ADAL" clId="{401E8E50-A4B1-407F-8CAD-DC008ABF3785}" dt="2025-06-11T15:10:47.005" v="701" actId="20577"/>
          <ac:spMkLst>
            <pc:docMk/>
            <pc:sldMk cId="1582612898" sldId="314"/>
            <ac:spMk id="8" creationId="{B3277008-DE16-B2D1-0390-B140B6580536}"/>
          </ac:spMkLst>
        </pc:spChg>
        <pc:spChg chg="mod">
          <ac:chgData name="Mike Walker" userId="b61feb83-b37a-4882-a416-d4c8beb56532" providerId="ADAL" clId="{401E8E50-A4B1-407F-8CAD-DC008ABF3785}" dt="2025-06-17T12:24:50.400" v="4942" actId="20577"/>
          <ac:spMkLst>
            <pc:docMk/>
            <pc:sldMk cId="1582612898" sldId="314"/>
            <ac:spMk id="9" creationId="{5597FCFD-E7DC-482E-827C-74002290D7F5}"/>
          </ac:spMkLst>
        </pc:spChg>
      </pc:sldChg>
      <pc:sldChg chg="addSp delSp modSp del mod ord modAnim">
        <pc:chgData name="Mike Walker" userId="b61feb83-b37a-4882-a416-d4c8beb56532" providerId="ADAL" clId="{401E8E50-A4B1-407F-8CAD-DC008ABF3785}" dt="2025-06-16T09:52:43.399" v="2093" actId="47"/>
        <pc:sldMkLst>
          <pc:docMk/>
          <pc:sldMk cId="3246405262" sldId="315"/>
        </pc:sldMkLst>
      </pc:sldChg>
      <pc:sldChg chg="addSp delSp modSp mod modClrScheme delAnim modAnim chgLayout">
        <pc:chgData name="Mike Walker" userId="b61feb83-b37a-4882-a416-d4c8beb56532" providerId="ADAL" clId="{401E8E50-A4B1-407F-8CAD-DC008ABF3785}" dt="2025-06-25T13:48:18.536" v="5351" actId="113"/>
        <pc:sldMkLst>
          <pc:docMk/>
          <pc:sldMk cId="3488405745" sldId="316"/>
        </pc:sldMkLst>
        <pc:spChg chg="mod ord">
          <ac:chgData name="Mike Walker" userId="b61feb83-b37a-4882-a416-d4c8beb56532" providerId="ADAL" clId="{401E8E50-A4B1-407F-8CAD-DC008ABF3785}" dt="2025-06-16T14:44:01.879" v="2386" actId="700"/>
          <ac:spMkLst>
            <pc:docMk/>
            <pc:sldMk cId="3488405745" sldId="316"/>
            <ac:spMk id="4" creationId="{FC4264DF-DCBA-9D64-F278-40577E912833}"/>
          </ac:spMkLst>
        </pc:spChg>
        <pc:spChg chg="mod ord">
          <ac:chgData name="Mike Walker" userId="b61feb83-b37a-4882-a416-d4c8beb56532" providerId="ADAL" clId="{401E8E50-A4B1-407F-8CAD-DC008ABF3785}" dt="2025-06-16T14:44:01.879" v="2386" actId="700"/>
          <ac:spMkLst>
            <pc:docMk/>
            <pc:sldMk cId="3488405745" sldId="316"/>
            <ac:spMk id="6" creationId="{143DE19B-C542-FB9F-3121-01836CB04780}"/>
          </ac:spMkLst>
        </pc:spChg>
        <pc:spChg chg="add mod">
          <ac:chgData name="Mike Walker" userId="b61feb83-b37a-4882-a416-d4c8beb56532" providerId="ADAL" clId="{401E8E50-A4B1-407F-8CAD-DC008ABF3785}" dt="2025-06-25T13:48:18.536" v="5351" actId="113"/>
          <ac:spMkLst>
            <pc:docMk/>
            <pc:sldMk cId="3488405745" sldId="316"/>
            <ac:spMk id="7" creationId="{7353D7AE-7252-A9BA-796C-4E67AB037CF0}"/>
          </ac:spMkLst>
        </pc:spChg>
        <pc:spChg chg="mod ord">
          <ac:chgData name="Mike Walker" userId="b61feb83-b37a-4882-a416-d4c8beb56532" providerId="ADAL" clId="{401E8E50-A4B1-407F-8CAD-DC008ABF3785}" dt="2025-06-16T14:44:01.879" v="2386" actId="700"/>
          <ac:spMkLst>
            <pc:docMk/>
            <pc:sldMk cId="3488405745" sldId="316"/>
            <ac:spMk id="8" creationId="{649B1B52-107D-F05C-8C97-1FE333401DB4}"/>
          </ac:spMkLst>
        </pc:spChg>
        <pc:spChg chg="mod ord">
          <ac:chgData name="Mike Walker" userId="b61feb83-b37a-4882-a416-d4c8beb56532" providerId="ADAL" clId="{401E8E50-A4B1-407F-8CAD-DC008ABF3785}" dt="2025-06-17T15:40:20.166" v="5025" actId="20577"/>
          <ac:spMkLst>
            <pc:docMk/>
            <pc:sldMk cId="3488405745" sldId="316"/>
            <ac:spMk id="9" creationId="{6AA290BD-3BC0-0E55-275D-9BC1BC34541C}"/>
          </ac:spMkLst>
        </pc:spChg>
        <pc:picChg chg="add mod ord">
          <ac:chgData name="Mike Walker" userId="b61feb83-b37a-4882-a416-d4c8beb56532" providerId="ADAL" clId="{401E8E50-A4B1-407F-8CAD-DC008ABF3785}" dt="2025-06-17T12:22:38.165" v="4922" actId="1076"/>
          <ac:picMkLst>
            <pc:docMk/>
            <pc:sldMk cId="3488405745" sldId="316"/>
            <ac:picMk id="5" creationId="{BF81A8F7-0164-FF6D-BA8D-DDDC7CBF209F}"/>
          </ac:picMkLst>
        </pc:picChg>
      </pc:sldChg>
      <pc:sldChg chg="delSp modSp mod">
        <pc:chgData name="Mike Walker" userId="b61feb83-b37a-4882-a416-d4c8beb56532" providerId="ADAL" clId="{401E8E50-A4B1-407F-8CAD-DC008ABF3785}" dt="2025-06-13T16:29:42.888" v="1835" actId="478"/>
        <pc:sldMkLst>
          <pc:docMk/>
          <pc:sldMk cId="676718141" sldId="317"/>
        </pc:sldMkLst>
        <pc:spChg chg="mod">
          <ac:chgData name="Mike Walker" userId="b61feb83-b37a-4882-a416-d4c8beb56532" providerId="ADAL" clId="{401E8E50-A4B1-407F-8CAD-DC008ABF3785}" dt="2025-06-05T10:22:13.812" v="149" actId="20577"/>
          <ac:spMkLst>
            <pc:docMk/>
            <pc:sldMk cId="676718141" sldId="317"/>
            <ac:spMk id="7" creationId="{4B283DB9-C908-E791-5C34-457912ADE79B}"/>
          </ac:spMkLst>
        </pc:spChg>
        <pc:spChg chg="mod">
          <ac:chgData name="Mike Walker" userId="b61feb83-b37a-4882-a416-d4c8beb56532" providerId="ADAL" clId="{401E8E50-A4B1-407F-8CAD-DC008ABF3785}" dt="2025-06-05T10:22:22.539" v="153" actId="20577"/>
          <ac:spMkLst>
            <pc:docMk/>
            <pc:sldMk cId="676718141" sldId="317"/>
            <ac:spMk id="10" creationId="{F27E407F-92E3-2C8C-66C9-C31FFFC513E0}"/>
          </ac:spMkLst>
        </pc:spChg>
        <pc:spChg chg="mod">
          <ac:chgData name="Mike Walker" userId="b61feb83-b37a-4882-a416-d4c8beb56532" providerId="ADAL" clId="{401E8E50-A4B1-407F-8CAD-DC008ABF3785}" dt="2025-06-05T10:22:17.581" v="150" actId="20577"/>
          <ac:spMkLst>
            <pc:docMk/>
            <pc:sldMk cId="676718141" sldId="317"/>
            <ac:spMk id="11" creationId="{CE9A4B57-F536-8729-4E26-EE147C83E918}"/>
          </ac:spMkLst>
        </pc:spChg>
      </pc:sldChg>
      <pc:sldChg chg="delSp modSp mod">
        <pc:chgData name="Mike Walker" userId="b61feb83-b37a-4882-a416-d4c8beb56532" providerId="ADAL" clId="{401E8E50-A4B1-407F-8CAD-DC008ABF3785}" dt="2025-06-17T15:41:35.788" v="5036" actId="478"/>
        <pc:sldMkLst>
          <pc:docMk/>
          <pc:sldMk cId="603141462" sldId="318"/>
        </pc:sldMkLst>
        <pc:spChg chg="mod">
          <ac:chgData name="Mike Walker" userId="b61feb83-b37a-4882-a416-d4c8beb56532" providerId="ADAL" clId="{401E8E50-A4B1-407F-8CAD-DC008ABF3785}" dt="2025-06-16T09:57:35.074" v="2364" actId="20577"/>
          <ac:spMkLst>
            <pc:docMk/>
            <pc:sldMk cId="603141462" sldId="318"/>
            <ac:spMk id="9" creationId="{7576E035-6E83-EE2C-835B-D5151F9AD86C}"/>
          </ac:spMkLst>
        </pc:spChg>
        <pc:picChg chg="mod">
          <ac:chgData name="Mike Walker" userId="b61feb83-b37a-4882-a416-d4c8beb56532" providerId="ADAL" clId="{401E8E50-A4B1-407F-8CAD-DC008ABF3785}" dt="2025-06-16T09:50:15.242" v="2019" actId="14861"/>
          <ac:picMkLst>
            <pc:docMk/>
            <pc:sldMk cId="603141462" sldId="318"/>
            <ac:picMk id="25" creationId="{DD0C3D08-53AC-46E6-1C85-123B57CDE543}"/>
          </ac:picMkLst>
        </pc:picChg>
      </pc:sldChg>
      <pc:sldChg chg="delSp modSp mod">
        <pc:chgData name="Mike Walker" userId="b61feb83-b37a-4882-a416-d4c8beb56532" providerId="ADAL" clId="{401E8E50-A4B1-407F-8CAD-DC008ABF3785}" dt="2025-06-25T13:47:42.522" v="5350" actId="20577"/>
        <pc:sldMkLst>
          <pc:docMk/>
          <pc:sldMk cId="636363293" sldId="319"/>
        </pc:sldMkLst>
        <pc:spChg chg="mod">
          <ac:chgData name="Mike Walker" userId="b61feb83-b37a-4882-a416-d4c8beb56532" providerId="ADAL" clId="{401E8E50-A4B1-407F-8CAD-DC008ABF3785}" dt="2025-06-25T13:47:42.522" v="5350" actId="20577"/>
          <ac:spMkLst>
            <pc:docMk/>
            <pc:sldMk cId="636363293" sldId="319"/>
            <ac:spMk id="9" creationId="{447A13D1-1072-652E-B58D-B7CEF164A5C0}"/>
          </ac:spMkLst>
        </pc:spChg>
      </pc:sldChg>
      <pc:sldChg chg="delSp modSp mod">
        <pc:chgData name="Mike Walker" userId="b61feb83-b37a-4882-a416-d4c8beb56532" providerId="ADAL" clId="{401E8E50-A4B1-407F-8CAD-DC008ABF3785}" dt="2025-06-30T16:59:31.393" v="5413" actId="20577"/>
        <pc:sldMkLst>
          <pc:docMk/>
          <pc:sldMk cId="2758409150" sldId="320"/>
        </pc:sldMkLst>
        <pc:spChg chg="mod">
          <ac:chgData name="Mike Walker" userId="b61feb83-b37a-4882-a416-d4c8beb56532" providerId="ADAL" clId="{401E8E50-A4B1-407F-8CAD-DC008ABF3785}" dt="2025-06-30T16:59:31.393" v="5413" actId="20577"/>
          <ac:spMkLst>
            <pc:docMk/>
            <pc:sldMk cId="2758409150" sldId="320"/>
            <ac:spMk id="7" creationId="{B5F9B473-4983-534A-2AD6-252F6118E53E}"/>
          </ac:spMkLst>
        </pc:spChg>
      </pc:sldChg>
      <pc:sldChg chg="addSp delSp modSp mod modClrScheme chgLayout">
        <pc:chgData name="Mike Walker" userId="b61feb83-b37a-4882-a416-d4c8beb56532" providerId="ADAL" clId="{401E8E50-A4B1-407F-8CAD-DC008ABF3785}" dt="2025-06-17T16:03:13.294" v="5096" actId="20577"/>
        <pc:sldMkLst>
          <pc:docMk/>
          <pc:sldMk cId="2959796072" sldId="321"/>
        </pc:sldMkLst>
        <pc:spChg chg="mod ord">
          <ac:chgData name="Mike Walker" userId="b61feb83-b37a-4882-a416-d4c8beb56532" providerId="ADAL" clId="{401E8E50-A4B1-407F-8CAD-DC008ABF3785}" dt="2025-06-17T09:42:19.580" v="3372" actId="20577"/>
          <ac:spMkLst>
            <pc:docMk/>
            <pc:sldMk cId="2959796072" sldId="321"/>
            <ac:spMk id="2" creationId="{5E5FD3E7-1B3E-62F5-F3CC-A68F11274320}"/>
          </ac:spMkLst>
        </pc:spChg>
        <pc:spChg chg="mod ord">
          <ac:chgData name="Mike Walker" userId="b61feb83-b37a-4882-a416-d4c8beb56532" providerId="ADAL" clId="{401E8E50-A4B1-407F-8CAD-DC008ABF3785}" dt="2025-06-17T16:03:13.294" v="5096" actId="20577"/>
          <ac:spMkLst>
            <pc:docMk/>
            <pc:sldMk cId="2959796072" sldId="321"/>
            <ac:spMk id="3" creationId="{ABCA6741-E503-D7F8-73E4-02AC5B1F9455}"/>
          </ac:spMkLst>
        </pc:spChg>
        <pc:spChg chg="mod ord">
          <ac:chgData name="Mike Walker" userId="b61feb83-b37a-4882-a416-d4c8beb56532" providerId="ADAL" clId="{401E8E50-A4B1-407F-8CAD-DC008ABF3785}" dt="2025-06-17T09:33:15.529" v="3268" actId="700"/>
          <ac:spMkLst>
            <pc:docMk/>
            <pc:sldMk cId="2959796072" sldId="321"/>
            <ac:spMk id="4" creationId="{84AF76C2-1C91-1878-F9F0-D229DFA42F39}"/>
          </ac:spMkLst>
        </pc:spChg>
        <pc:spChg chg="mod ord">
          <ac:chgData name="Mike Walker" userId="b61feb83-b37a-4882-a416-d4c8beb56532" providerId="ADAL" clId="{401E8E50-A4B1-407F-8CAD-DC008ABF3785}" dt="2025-06-17T09:33:15.529" v="3268" actId="700"/>
          <ac:spMkLst>
            <pc:docMk/>
            <pc:sldMk cId="2959796072" sldId="321"/>
            <ac:spMk id="6" creationId="{9B7F48C5-744F-0A7A-B619-4F5C84EE64B1}"/>
          </ac:spMkLst>
        </pc:spChg>
        <pc:spChg chg="add mod topLvl">
          <ac:chgData name="Mike Walker" userId="b61feb83-b37a-4882-a416-d4c8beb56532" providerId="ADAL" clId="{401E8E50-A4B1-407F-8CAD-DC008ABF3785}" dt="2025-06-17T10:08:47.676" v="3403" actId="1076"/>
          <ac:spMkLst>
            <pc:docMk/>
            <pc:sldMk cId="2959796072" sldId="321"/>
            <ac:spMk id="8" creationId="{9F2DCF6C-D89C-0394-7A16-2852FF66D78E}"/>
          </ac:spMkLst>
        </pc:spChg>
        <pc:spChg chg="add mod topLvl">
          <ac:chgData name="Mike Walker" userId="b61feb83-b37a-4882-a416-d4c8beb56532" providerId="ADAL" clId="{401E8E50-A4B1-407F-8CAD-DC008ABF3785}" dt="2025-06-17T10:08:46.103" v="3397" actId="1076"/>
          <ac:spMkLst>
            <pc:docMk/>
            <pc:sldMk cId="2959796072" sldId="321"/>
            <ac:spMk id="9" creationId="{3782CA80-5B0D-19A4-DF90-3EBD1BE714A4}"/>
          </ac:spMkLst>
        </pc:spChg>
        <pc:spChg chg="add mod topLvl">
          <ac:chgData name="Mike Walker" userId="b61feb83-b37a-4882-a416-d4c8beb56532" providerId="ADAL" clId="{401E8E50-A4B1-407F-8CAD-DC008ABF3785}" dt="2025-06-17T09:41:15.308" v="3356" actId="1076"/>
          <ac:spMkLst>
            <pc:docMk/>
            <pc:sldMk cId="2959796072" sldId="321"/>
            <ac:spMk id="12" creationId="{4B97E49A-8E21-FEBD-D23E-227237E6F6E2}"/>
          </ac:spMkLst>
        </pc:spChg>
        <pc:picChg chg="add mod topLvl">
          <ac:chgData name="Mike Walker" userId="b61feb83-b37a-4882-a416-d4c8beb56532" providerId="ADAL" clId="{401E8E50-A4B1-407F-8CAD-DC008ABF3785}" dt="2025-06-17T09:40:16.577" v="3342" actId="1076"/>
          <ac:picMkLst>
            <pc:docMk/>
            <pc:sldMk cId="2959796072" sldId="321"/>
            <ac:picMk id="14" creationId="{9E1C1859-F449-9FB7-C03D-8973F64F8A17}"/>
          </ac:picMkLst>
        </pc:picChg>
        <pc:picChg chg="add mod topLvl">
          <ac:chgData name="Mike Walker" userId="b61feb83-b37a-4882-a416-d4c8beb56532" providerId="ADAL" clId="{401E8E50-A4B1-407F-8CAD-DC008ABF3785}" dt="2025-06-17T10:08:50.826" v="3404" actId="1076"/>
          <ac:picMkLst>
            <pc:docMk/>
            <pc:sldMk cId="2959796072" sldId="321"/>
            <ac:picMk id="16" creationId="{10041325-9A54-B76E-1076-FA9E09336952}"/>
          </ac:picMkLst>
        </pc:picChg>
        <pc:picChg chg="add mod topLvl">
          <ac:chgData name="Mike Walker" userId="b61feb83-b37a-4882-a416-d4c8beb56532" providerId="ADAL" clId="{401E8E50-A4B1-407F-8CAD-DC008ABF3785}" dt="2025-06-17T15:36:34.336" v="4960" actId="1076"/>
          <ac:picMkLst>
            <pc:docMk/>
            <pc:sldMk cId="2959796072" sldId="321"/>
            <ac:picMk id="18" creationId="{1F3C7C83-4E6E-CA15-A3E8-E642DD36BCC9}"/>
          </ac:picMkLst>
        </pc:picChg>
        <pc:picChg chg="add mod topLvl">
          <ac:chgData name="Mike Walker" userId="b61feb83-b37a-4882-a416-d4c8beb56532" providerId="ADAL" clId="{401E8E50-A4B1-407F-8CAD-DC008ABF3785}" dt="2025-06-17T15:36:37.783" v="4961" actId="1076"/>
          <ac:picMkLst>
            <pc:docMk/>
            <pc:sldMk cId="2959796072" sldId="321"/>
            <ac:picMk id="20" creationId="{D9A6A835-E528-CBDC-5146-4C5EAF7F3B29}"/>
          </ac:picMkLst>
        </pc:picChg>
        <pc:cxnChg chg="mod">
          <ac:chgData name="Mike Walker" userId="b61feb83-b37a-4882-a416-d4c8beb56532" providerId="ADAL" clId="{401E8E50-A4B1-407F-8CAD-DC008ABF3785}" dt="2025-06-17T10:08:50.826" v="3404" actId="1076"/>
          <ac:cxnSpMkLst>
            <pc:docMk/>
            <pc:sldMk cId="2959796072" sldId="321"/>
            <ac:cxnSpMk id="10" creationId="{7060A4B4-A91A-F48A-18F0-E200B942D76E}"/>
          </ac:cxnSpMkLst>
        </pc:cxnChg>
        <pc:cxnChg chg="mod">
          <ac:chgData name="Mike Walker" userId="b61feb83-b37a-4882-a416-d4c8beb56532" providerId="ADAL" clId="{401E8E50-A4B1-407F-8CAD-DC008ABF3785}" dt="2025-06-17T10:08:50.826" v="3404" actId="1076"/>
          <ac:cxnSpMkLst>
            <pc:docMk/>
            <pc:sldMk cId="2959796072" sldId="321"/>
            <ac:cxnSpMk id="11" creationId="{5D0559B3-B882-5DBE-8952-62F409D7CD10}"/>
          </ac:cxnSpMkLst>
        </pc:cxnChg>
        <pc:cxnChg chg="mod">
          <ac:chgData name="Mike Walker" userId="b61feb83-b37a-4882-a416-d4c8beb56532" providerId="ADAL" clId="{401E8E50-A4B1-407F-8CAD-DC008ABF3785}" dt="2025-06-17T09:41:15.308" v="3356" actId="1076"/>
          <ac:cxnSpMkLst>
            <pc:docMk/>
            <pc:sldMk cId="2959796072" sldId="321"/>
            <ac:cxnSpMk id="13" creationId="{C21D32AF-D369-0A9B-9BDE-AE5CA40B8EBE}"/>
          </ac:cxnSpMkLst>
        </pc:cxnChg>
      </pc:sldChg>
      <pc:sldChg chg="addSp delSp modSp mod modClrScheme delAnim modAnim chgLayout">
        <pc:chgData name="Mike Walker" userId="b61feb83-b37a-4882-a416-d4c8beb56532" providerId="ADAL" clId="{401E8E50-A4B1-407F-8CAD-DC008ABF3785}" dt="2025-06-17T16:05:11.886" v="5104" actId="20577"/>
        <pc:sldMkLst>
          <pc:docMk/>
          <pc:sldMk cId="3998097167" sldId="322"/>
        </pc:sldMkLst>
        <pc:spChg chg="mod ord">
          <ac:chgData name="Mike Walker" userId="b61feb83-b37a-4882-a416-d4c8beb56532" providerId="ADAL" clId="{401E8E50-A4B1-407F-8CAD-DC008ABF3785}" dt="2025-06-17T16:05:11.886" v="5104" actId="20577"/>
          <ac:spMkLst>
            <pc:docMk/>
            <pc:sldMk cId="3998097167" sldId="322"/>
            <ac:spMk id="2" creationId="{7ACB5C5B-39AD-6F9F-7A34-FD852886DE69}"/>
          </ac:spMkLst>
        </pc:spChg>
        <pc:spChg chg="mod ord">
          <ac:chgData name="Mike Walker" userId="b61feb83-b37a-4882-a416-d4c8beb56532" providerId="ADAL" clId="{401E8E50-A4B1-407F-8CAD-DC008ABF3785}" dt="2025-06-16T09:50:49.081" v="2021" actId="700"/>
          <ac:spMkLst>
            <pc:docMk/>
            <pc:sldMk cId="3998097167" sldId="322"/>
            <ac:spMk id="4" creationId="{867D58CF-7287-C236-3B85-8D3A3D64A464}"/>
          </ac:spMkLst>
        </pc:spChg>
        <pc:spChg chg="mod ord">
          <ac:chgData name="Mike Walker" userId="b61feb83-b37a-4882-a416-d4c8beb56532" providerId="ADAL" clId="{401E8E50-A4B1-407F-8CAD-DC008ABF3785}" dt="2025-06-16T09:50:49.081" v="2021" actId="700"/>
          <ac:spMkLst>
            <pc:docMk/>
            <pc:sldMk cId="3998097167" sldId="322"/>
            <ac:spMk id="6" creationId="{499DDE86-8FAE-B7FB-08B4-995A290F3EA2}"/>
          </ac:spMkLst>
        </pc:spChg>
        <pc:spChg chg="mod ord">
          <ac:chgData name="Mike Walker" userId="b61feb83-b37a-4882-a416-d4c8beb56532" providerId="ADAL" clId="{401E8E50-A4B1-407F-8CAD-DC008ABF3785}" dt="2025-06-16T09:50:49.081" v="2021" actId="700"/>
          <ac:spMkLst>
            <pc:docMk/>
            <pc:sldMk cId="3998097167" sldId="322"/>
            <ac:spMk id="8" creationId="{A0F62C61-4181-571A-2DDC-05A38910D720}"/>
          </ac:spMkLst>
        </pc:spChg>
        <pc:spChg chg="mod">
          <ac:chgData name="Mike Walker" userId="b61feb83-b37a-4882-a416-d4c8beb56532" providerId="ADAL" clId="{401E8E50-A4B1-407F-8CAD-DC008ABF3785}" dt="2025-06-16T09:52:30.603" v="2092" actId="1035"/>
          <ac:spMkLst>
            <pc:docMk/>
            <pc:sldMk cId="3998097167" sldId="322"/>
            <ac:spMk id="69" creationId="{8A1C5DBF-DF64-C488-90AB-73D22ACF4B22}"/>
          </ac:spMkLst>
        </pc:spChg>
        <pc:spChg chg="mod">
          <ac:chgData name="Mike Walker" userId="b61feb83-b37a-4882-a416-d4c8beb56532" providerId="ADAL" clId="{401E8E50-A4B1-407F-8CAD-DC008ABF3785}" dt="2025-06-16T09:52:30.603" v="2092" actId="1035"/>
          <ac:spMkLst>
            <pc:docMk/>
            <pc:sldMk cId="3998097167" sldId="322"/>
            <ac:spMk id="78" creationId="{694A6979-3AF4-5835-E638-0FE3D3CAA5F2}"/>
          </ac:spMkLst>
        </pc:spChg>
        <pc:spChg chg="mod">
          <ac:chgData name="Mike Walker" userId="b61feb83-b37a-4882-a416-d4c8beb56532" providerId="ADAL" clId="{401E8E50-A4B1-407F-8CAD-DC008ABF3785}" dt="2025-06-16T09:52:05.568" v="2070" actId="164"/>
          <ac:spMkLst>
            <pc:docMk/>
            <pc:sldMk cId="3998097167" sldId="322"/>
            <ac:spMk id="86" creationId="{09E00860-8C2B-D394-CAA6-923261AC2546}"/>
          </ac:spMkLst>
        </pc:spChg>
        <pc:spChg chg="add mod topLvl">
          <ac:chgData name="Mike Walker" userId="b61feb83-b37a-4882-a416-d4c8beb56532" providerId="ADAL" clId="{401E8E50-A4B1-407F-8CAD-DC008ABF3785}" dt="2025-06-16T09:52:30.603" v="2092" actId="1035"/>
          <ac:spMkLst>
            <pc:docMk/>
            <pc:sldMk cId="3998097167" sldId="322"/>
            <ac:spMk id="87" creationId="{3178E2EF-9D3D-DB30-D920-DEA531C172F0}"/>
          </ac:spMkLst>
        </pc:spChg>
        <pc:spChg chg="mod">
          <ac:chgData name="Mike Walker" userId="b61feb83-b37a-4882-a416-d4c8beb56532" providerId="ADAL" clId="{401E8E50-A4B1-407F-8CAD-DC008ABF3785}" dt="2025-06-16T09:52:05.568" v="2070" actId="164"/>
          <ac:spMkLst>
            <pc:docMk/>
            <pc:sldMk cId="3998097167" sldId="322"/>
            <ac:spMk id="88" creationId="{DAEE73B7-1EBA-C4C0-48AD-A42D1AF0D749}"/>
          </ac:spMkLst>
        </pc:spChg>
        <pc:spChg chg="mod">
          <ac:chgData name="Mike Walker" userId="b61feb83-b37a-4882-a416-d4c8beb56532" providerId="ADAL" clId="{401E8E50-A4B1-407F-8CAD-DC008ABF3785}" dt="2025-06-16T09:52:05.568" v="2070" actId="164"/>
          <ac:spMkLst>
            <pc:docMk/>
            <pc:sldMk cId="3998097167" sldId="322"/>
            <ac:spMk id="89" creationId="{BA7C20E3-0837-8E9A-4253-B1403E8ABAEE}"/>
          </ac:spMkLst>
        </pc:spChg>
        <pc:spChg chg="mod">
          <ac:chgData name="Mike Walker" userId="b61feb83-b37a-4882-a416-d4c8beb56532" providerId="ADAL" clId="{401E8E50-A4B1-407F-8CAD-DC008ABF3785}" dt="2025-06-16T09:52:05.568" v="2070" actId="164"/>
          <ac:spMkLst>
            <pc:docMk/>
            <pc:sldMk cId="3998097167" sldId="322"/>
            <ac:spMk id="90" creationId="{782C4258-967F-6D34-7CB4-75BCB894A40B}"/>
          </ac:spMkLst>
        </pc:spChg>
        <pc:spChg chg="add mod topLvl">
          <ac:chgData name="Mike Walker" userId="b61feb83-b37a-4882-a416-d4c8beb56532" providerId="ADAL" clId="{401E8E50-A4B1-407F-8CAD-DC008ABF3785}" dt="2025-06-16T09:52:30.603" v="2092" actId="1035"/>
          <ac:spMkLst>
            <pc:docMk/>
            <pc:sldMk cId="3998097167" sldId="322"/>
            <ac:spMk id="91" creationId="{D67A92C3-7490-405B-4477-869F04C41FA4}"/>
          </ac:spMkLst>
        </pc:spChg>
        <pc:spChg chg="mod">
          <ac:chgData name="Mike Walker" userId="b61feb83-b37a-4882-a416-d4c8beb56532" providerId="ADAL" clId="{401E8E50-A4B1-407F-8CAD-DC008ABF3785}" dt="2025-06-16T09:52:05.568" v="2070" actId="164"/>
          <ac:spMkLst>
            <pc:docMk/>
            <pc:sldMk cId="3998097167" sldId="322"/>
            <ac:spMk id="92" creationId="{B06DEB9A-A3B4-1017-F0E2-AB6CD5A80A96}"/>
          </ac:spMkLst>
        </pc:spChg>
        <pc:spChg chg="add mod topLvl">
          <ac:chgData name="Mike Walker" userId="b61feb83-b37a-4882-a416-d4c8beb56532" providerId="ADAL" clId="{401E8E50-A4B1-407F-8CAD-DC008ABF3785}" dt="2025-06-16T09:52:30.603" v="2092" actId="1035"/>
          <ac:spMkLst>
            <pc:docMk/>
            <pc:sldMk cId="3998097167" sldId="322"/>
            <ac:spMk id="93" creationId="{8E4037FA-57B8-1431-B3A3-A019931C5B19}"/>
          </ac:spMkLst>
        </pc:spChg>
        <pc:spChg chg="mod">
          <ac:chgData name="Mike Walker" userId="b61feb83-b37a-4882-a416-d4c8beb56532" providerId="ADAL" clId="{401E8E50-A4B1-407F-8CAD-DC008ABF3785}" dt="2025-06-16T09:52:05.568" v="2070" actId="164"/>
          <ac:spMkLst>
            <pc:docMk/>
            <pc:sldMk cId="3998097167" sldId="322"/>
            <ac:spMk id="95" creationId="{138973DE-FA00-5112-C9CC-01892A8DEF4F}"/>
          </ac:spMkLst>
        </pc:spChg>
        <pc:spChg chg="mod">
          <ac:chgData name="Mike Walker" userId="b61feb83-b37a-4882-a416-d4c8beb56532" providerId="ADAL" clId="{401E8E50-A4B1-407F-8CAD-DC008ABF3785}" dt="2025-06-16T09:52:05.568" v="2070" actId="164"/>
          <ac:spMkLst>
            <pc:docMk/>
            <pc:sldMk cId="3998097167" sldId="322"/>
            <ac:spMk id="96" creationId="{FA11E171-61EF-9D16-4137-46CC69B511EE}"/>
          </ac:spMkLst>
        </pc:spChg>
        <pc:spChg chg="mod">
          <ac:chgData name="Mike Walker" userId="b61feb83-b37a-4882-a416-d4c8beb56532" providerId="ADAL" clId="{401E8E50-A4B1-407F-8CAD-DC008ABF3785}" dt="2025-06-16T09:52:30.603" v="2092" actId="1035"/>
          <ac:spMkLst>
            <pc:docMk/>
            <pc:sldMk cId="3998097167" sldId="322"/>
            <ac:spMk id="100" creationId="{B8B1940F-7437-43B0-39DF-C2474043E619}"/>
          </ac:spMkLst>
        </pc:spChg>
        <pc:spChg chg="add mod topLvl">
          <ac:chgData name="Mike Walker" userId="b61feb83-b37a-4882-a416-d4c8beb56532" providerId="ADAL" clId="{401E8E50-A4B1-407F-8CAD-DC008ABF3785}" dt="2025-06-16T09:52:30.603" v="2092" actId="1035"/>
          <ac:spMkLst>
            <pc:docMk/>
            <pc:sldMk cId="3998097167" sldId="322"/>
            <ac:spMk id="106" creationId="{FE791992-FC82-F6D4-A821-BC0FCE971618}"/>
          </ac:spMkLst>
        </pc:spChg>
        <pc:spChg chg="mod">
          <ac:chgData name="Mike Walker" userId="b61feb83-b37a-4882-a416-d4c8beb56532" providerId="ADAL" clId="{401E8E50-A4B1-407F-8CAD-DC008ABF3785}" dt="2025-06-16T09:52:30.603" v="2092" actId="1035"/>
          <ac:spMkLst>
            <pc:docMk/>
            <pc:sldMk cId="3998097167" sldId="322"/>
            <ac:spMk id="109" creationId="{698204E7-A948-9CB9-36F4-EDDC1F0346D3}"/>
          </ac:spMkLst>
        </pc:spChg>
        <pc:spChg chg="add mod topLvl">
          <ac:chgData name="Mike Walker" userId="b61feb83-b37a-4882-a416-d4c8beb56532" providerId="ADAL" clId="{401E8E50-A4B1-407F-8CAD-DC008ABF3785}" dt="2025-06-16T09:52:30.603" v="2092" actId="1035"/>
          <ac:spMkLst>
            <pc:docMk/>
            <pc:sldMk cId="3998097167" sldId="322"/>
            <ac:spMk id="111" creationId="{5760141A-72A4-B51F-DE83-F8847759C375}"/>
          </ac:spMkLst>
        </pc:spChg>
        <pc:spChg chg="add mod topLvl">
          <ac:chgData name="Mike Walker" userId="b61feb83-b37a-4882-a416-d4c8beb56532" providerId="ADAL" clId="{401E8E50-A4B1-407F-8CAD-DC008ABF3785}" dt="2025-06-16T09:52:30.603" v="2092" actId="1035"/>
          <ac:spMkLst>
            <pc:docMk/>
            <pc:sldMk cId="3998097167" sldId="322"/>
            <ac:spMk id="112" creationId="{DCE1E132-7055-5732-E572-FC573A77341C}"/>
          </ac:spMkLst>
        </pc:spChg>
        <pc:grpChg chg="mod">
          <ac:chgData name="Mike Walker" userId="b61feb83-b37a-4882-a416-d4c8beb56532" providerId="ADAL" clId="{401E8E50-A4B1-407F-8CAD-DC008ABF3785}" dt="2025-06-16T09:52:26.319" v="2089" actId="1076"/>
          <ac:grpSpMkLst>
            <pc:docMk/>
            <pc:sldMk cId="3998097167" sldId="322"/>
            <ac:grpSpMk id="97" creationId="{4F3E41A4-6B5B-93C1-ECBB-6DD47E9ACF7A}"/>
          </ac:grpSpMkLst>
        </pc:grpChg>
      </pc:sldChg>
      <pc:sldChg chg="delSp modSp mod">
        <pc:chgData name="Mike Walker" userId="b61feb83-b37a-4882-a416-d4c8beb56532" providerId="ADAL" clId="{401E8E50-A4B1-407F-8CAD-DC008ABF3785}" dt="2025-06-17T15:40:48.247" v="5035" actId="20577"/>
        <pc:sldMkLst>
          <pc:docMk/>
          <pc:sldMk cId="3870631785" sldId="323"/>
        </pc:sldMkLst>
        <pc:spChg chg="mod">
          <ac:chgData name="Mike Walker" userId="b61feb83-b37a-4882-a416-d4c8beb56532" providerId="ADAL" clId="{401E8E50-A4B1-407F-8CAD-DC008ABF3785}" dt="2025-06-17T15:40:48.247" v="5035" actId="20577"/>
          <ac:spMkLst>
            <pc:docMk/>
            <pc:sldMk cId="3870631785" sldId="323"/>
            <ac:spMk id="9" creationId="{B35C91C3-AEFA-8C7C-F42A-68C8EFA1FC05}"/>
          </ac:spMkLst>
        </pc:spChg>
      </pc:sldChg>
      <pc:sldChg chg="addSp delSp modSp mod">
        <pc:chgData name="Mike Walker" userId="b61feb83-b37a-4882-a416-d4c8beb56532" providerId="ADAL" clId="{401E8E50-A4B1-407F-8CAD-DC008ABF3785}" dt="2025-06-13T16:29:17.534" v="1823" actId="478"/>
        <pc:sldMkLst>
          <pc:docMk/>
          <pc:sldMk cId="258473484" sldId="324"/>
        </pc:sldMkLst>
        <pc:picChg chg="add mod">
          <ac:chgData name="Mike Walker" userId="b61feb83-b37a-4882-a416-d4c8beb56532" providerId="ADAL" clId="{401E8E50-A4B1-407F-8CAD-DC008ABF3785}" dt="2025-06-12T10:02:14.956" v="824" actId="14826"/>
          <ac:picMkLst>
            <pc:docMk/>
            <pc:sldMk cId="258473484" sldId="324"/>
            <ac:picMk id="3" creationId="{65C603A3-5E66-91E5-6FF1-CDE8704D2D40}"/>
          </ac:picMkLst>
        </pc:picChg>
      </pc:sldChg>
      <pc:sldChg chg="addSp delSp modSp mod">
        <pc:chgData name="Mike Walker" userId="b61feb83-b37a-4882-a416-d4c8beb56532" providerId="ADAL" clId="{401E8E50-A4B1-407F-8CAD-DC008ABF3785}" dt="2025-06-13T16:29:20.964" v="1826" actId="478"/>
        <pc:sldMkLst>
          <pc:docMk/>
          <pc:sldMk cId="4223322092" sldId="325"/>
        </pc:sldMkLst>
        <pc:picChg chg="add mod">
          <ac:chgData name="Mike Walker" userId="b61feb83-b37a-4882-a416-d4c8beb56532" providerId="ADAL" clId="{401E8E50-A4B1-407F-8CAD-DC008ABF3785}" dt="2025-06-12T09:51:53.925" v="814" actId="962"/>
          <ac:picMkLst>
            <pc:docMk/>
            <pc:sldMk cId="4223322092" sldId="325"/>
            <ac:picMk id="3" creationId="{E4D60D4F-3D61-E7A4-30F2-3AE50E7FE822}"/>
          </ac:picMkLst>
        </pc:picChg>
      </pc:sldChg>
      <pc:sldChg chg="addSp delSp modSp mod">
        <pc:chgData name="Mike Walker" userId="b61feb83-b37a-4882-a416-d4c8beb56532" providerId="ADAL" clId="{401E8E50-A4B1-407F-8CAD-DC008ABF3785}" dt="2025-06-13T16:29:25.991" v="1830" actId="478"/>
        <pc:sldMkLst>
          <pc:docMk/>
          <pc:sldMk cId="1350130363" sldId="326"/>
        </pc:sldMkLst>
        <pc:picChg chg="add mod">
          <ac:chgData name="Mike Walker" userId="b61feb83-b37a-4882-a416-d4c8beb56532" providerId="ADAL" clId="{401E8E50-A4B1-407F-8CAD-DC008ABF3785}" dt="2025-06-12T09:52:09.813" v="817" actId="962"/>
          <ac:picMkLst>
            <pc:docMk/>
            <pc:sldMk cId="1350130363" sldId="326"/>
            <ac:picMk id="3" creationId="{117AEF35-FD4A-63ED-8904-AA70DCA4A907}"/>
          </ac:picMkLst>
        </pc:picChg>
      </pc:sldChg>
      <pc:sldChg chg="del">
        <pc:chgData name="Mike Walker" userId="b61feb83-b37a-4882-a416-d4c8beb56532" providerId="ADAL" clId="{401E8E50-A4B1-407F-8CAD-DC008ABF3785}" dt="2025-06-12T15:59:02.938" v="1700" actId="47"/>
        <pc:sldMkLst>
          <pc:docMk/>
          <pc:sldMk cId="3502233579" sldId="327"/>
        </pc:sldMkLst>
      </pc:sldChg>
      <pc:sldChg chg="delSp modSp mod">
        <pc:chgData name="Mike Walker" userId="b61feb83-b37a-4882-a416-d4c8beb56532" providerId="ADAL" clId="{401E8E50-A4B1-407F-8CAD-DC008ABF3785}" dt="2025-06-17T16:03:28.877" v="5100" actId="20577"/>
        <pc:sldMkLst>
          <pc:docMk/>
          <pc:sldMk cId="56945538" sldId="329"/>
        </pc:sldMkLst>
        <pc:spChg chg="mod">
          <ac:chgData name="Mike Walker" userId="b61feb83-b37a-4882-a416-d4c8beb56532" providerId="ADAL" clId="{401E8E50-A4B1-407F-8CAD-DC008ABF3785}" dt="2025-06-17T16:03:28.877" v="5100" actId="20577"/>
          <ac:spMkLst>
            <pc:docMk/>
            <pc:sldMk cId="56945538" sldId="329"/>
            <ac:spMk id="8" creationId="{0307D695-1948-C0D0-F54B-4D3E6048A5E5}"/>
          </ac:spMkLst>
        </pc:spChg>
      </pc:sldChg>
      <pc:sldChg chg="delSp del mod">
        <pc:chgData name="Mike Walker" userId="b61feb83-b37a-4882-a416-d4c8beb56532" providerId="ADAL" clId="{401E8E50-A4B1-407F-8CAD-DC008ABF3785}" dt="2025-06-16T09:41:36.622" v="1931" actId="47"/>
        <pc:sldMkLst>
          <pc:docMk/>
          <pc:sldMk cId="2629968849" sldId="330"/>
        </pc:sldMkLst>
      </pc:sldChg>
      <pc:sldChg chg="addSp delSp modSp mod modAnim">
        <pc:chgData name="Mike Walker" userId="b61feb83-b37a-4882-a416-d4c8beb56532" providerId="ADAL" clId="{401E8E50-A4B1-407F-8CAD-DC008ABF3785}" dt="2025-06-13T16:29:45.731" v="1838" actId="478"/>
        <pc:sldMkLst>
          <pc:docMk/>
          <pc:sldMk cId="118342313" sldId="331"/>
        </pc:sldMkLst>
        <pc:spChg chg="mod">
          <ac:chgData name="Mike Walker" userId="b61feb83-b37a-4882-a416-d4c8beb56532" providerId="ADAL" clId="{401E8E50-A4B1-407F-8CAD-DC008ABF3785}" dt="2025-06-11T14:28:56.398" v="461" actId="1076"/>
          <ac:spMkLst>
            <pc:docMk/>
            <pc:sldMk cId="118342313" sldId="331"/>
            <ac:spMk id="3" creationId="{43C9FF75-4E58-2F58-13CE-83549DB26F60}"/>
          </ac:spMkLst>
        </pc:spChg>
        <pc:spChg chg="add mod">
          <ac:chgData name="Mike Walker" userId="b61feb83-b37a-4882-a416-d4c8beb56532" providerId="ADAL" clId="{401E8E50-A4B1-407F-8CAD-DC008ABF3785}" dt="2025-06-11T14:31:39.154" v="500" actId="164"/>
          <ac:spMkLst>
            <pc:docMk/>
            <pc:sldMk cId="118342313" sldId="331"/>
            <ac:spMk id="16" creationId="{1E62EAE1-3D92-6E8D-B3FE-36BE9146976F}"/>
          </ac:spMkLst>
        </pc:spChg>
        <pc:spChg chg="add mod">
          <ac:chgData name="Mike Walker" userId="b61feb83-b37a-4882-a416-d4c8beb56532" providerId="ADAL" clId="{401E8E50-A4B1-407F-8CAD-DC008ABF3785}" dt="2025-06-11T14:31:39.154" v="500" actId="164"/>
          <ac:spMkLst>
            <pc:docMk/>
            <pc:sldMk cId="118342313" sldId="331"/>
            <ac:spMk id="17" creationId="{B51B8397-6618-EEC4-B34D-EBAD2C9D5469}"/>
          </ac:spMkLst>
        </pc:spChg>
        <pc:spChg chg="add mod">
          <ac:chgData name="Mike Walker" userId="b61feb83-b37a-4882-a416-d4c8beb56532" providerId="ADAL" clId="{401E8E50-A4B1-407F-8CAD-DC008ABF3785}" dt="2025-06-11T14:31:39.154" v="500" actId="164"/>
          <ac:spMkLst>
            <pc:docMk/>
            <pc:sldMk cId="118342313" sldId="331"/>
            <ac:spMk id="18" creationId="{4BA5680E-E7B4-D692-C20B-E3C3A68D1A6F}"/>
          </ac:spMkLst>
        </pc:spChg>
        <pc:spChg chg="mod">
          <ac:chgData name="Mike Walker" userId="b61feb83-b37a-4882-a416-d4c8beb56532" providerId="ADAL" clId="{401E8E50-A4B1-407F-8CAD-DC008ABF3785}" dt="2025-06-11T14:50:18.223" v="628"/>
          <ac:spMkLst>
            <pc:docMk/>
            <pc:sldMk cId="118342313" sldId="331"/>
            <ac:spMk id="60" creationId="{CD564E58-BD91-86C8-941E-3631952ACAD3}"/>
          </ac:spMkLst>
        </pc:spChg>
        <pc:spChg chg="mod">
          <ac:chgData name="Mike Walker" userId="b61feb83-b37a-4882-a416-d4c8beb56532" providerId="ADAL" clId="{401E8E50-A4B1-407F-8CAD-DC008ABF3785}" dt="2025-06-11T14:50:18.223" v="628"/>
          <ac:spMkLst>
            <pc:docMk/>
            <pc:sldMk cId="118342313" sldId="331"/>
            <ac:spMk id="62" creationId="{3F27A467-CA81-7713-C0F2-988AEB615884}"/>
          </ac:spMkLst>
        </pc:spChg>
        <pc:spChg chg="mod">
          <ac:chgData name="Mike Walker" userId="b61feb83-b37a-4882-a416-d4c8beb56532" providerId="ADAL" clId="{401E8E50-A4B1-407F-8CAD-DC008ABF3785}" dt="2025-06-11T14:50:18.223" v="628"/>
          <ac:spMkLst>
            <pc:docMk/>
            <pc:sldMk cId="118342313" sldId="331"/>
            <ac:spMk id="63" creationId="{E5810594-4D08-FB92-93A6-173E4FF3E37A}"/>
          </ac:spMkLst>
        </pc:spChg>
        <pc:spChg chg="mod">
          <ac:chgData name="Mike Walker" userId="b61feb83-b37a-4882-a416-d4c8beb56532" providerId="ADAL" clId="{401E8E50-A4B1-407F-8CAD-DC008ABF3785}" dt="2025-06-11T14:50:18.223" v="628"/>
          <ac:spMkLst>
            <pc:docMk/>
            <pc:sldMk cId="118342313" sldId="331"/>
            <ac:spMk id="64" creationId="{007B90F2-3C91-79D0-A52D-1D4567E9DE8C}"/>
          </ac:spMkLst>
        </pc:spChg>
        <pc:spChg chg="mod">
          <ac:chgData name="Mike Walker" userId="b61feb83-b37a-4882-a416-d4c8beb56532" providerId="ADAL" clId="{401E8E50-A4B1-407F-8CAD-DC008ABF3785}" dt="2025-06-11T14:50:18.223" v="628"/>
          <ac:spMkLst>
            <pc:docMk/>
            <pc:sldMk cId="118342313" sldId="331"/>
            <ac:spMk id="65" creationId="{CBEA3A3E-D4B2-CE7A-E7FB-D057CDE48E77}"/>
          </ac:spMkLst>
        </pc:spChg>
        <pc:grpChg chg="add mod">
          <ac:chgData name="Mike Walker" userId="b61feb83-b37a-4882-a416-d4c8beb56532" providerId="ADAL" clId="{401E8E50-A4B1-407F-8CAD-DC008ABF3785}" dt="2025-06-11T14:31:39.154" v="500" actId="164"/>
          <ac:grpSpMkLst>
            <pc:docMk/>
            <pc:sldMk cId="118342313" sldId="331"/>
            <ac:grpSpMk id="28" creationId="{4BC620AD-4104-587F-C3C8-EE5F92D14F4E}"/>
          </ac:grpSpMkLst>
        </pc:grpChg>
        <pc:grpChg chg="add mod">
          <ac:chgData name="Mike Walker" userId="b61feb83-b37a-4882-a416-d4c8beb56532" providerId="ADAL" clId="{401E8E50-A4B1-407F-8CAD-DC008ABF3785}" dt="2025-06-11T14:50:18.223" v="628"/>
          <ac:grpSpMkLst>
            <pc:docMk/>
            <pc:sldMk cId="118342313" sldId="331"/>
            <ac:grpSpMk id="29" creationId="{C32B0BFB-5F93-4B69-93BB-63CC433F065A}"/>
          </ac:grpSpMkLst>
        </pc:grpChg>
        <pc:cxnChg chg="add mod">
          <ac:chgData name="Mike Walker" userId="b61feb83-b37a-4882-a416-d4c8beb56532" providerId="ADAL" clId="{401E8E50-A4B1-407F-8CAD-DC008ABF3785}" dt="2025-06-11T14:31:39.154" v="500" actId="164"/>
          <ac:cxnSpMkLst>
            <pc:docMk/>
            <pc:sldMk cId="118342313" sldId="331"/>
            <ac:cxnSpMk id="11" creationId="{8C51976E-C5FD-E3BB-4ACE-39C1496F04A5}"/>
          </ac:cxnSpMkLst>
        </pc:cxnChg>
        <pc:cxnChg chg="add mod">
          <ac:chgData name="Mike Walker" userId="b61feb83-b37a-4882-a416-d4c8beb56532" providerId="ADAL" clId="{401E8E50-A4B1-407F-8CAD-DC008ABF3785}" dt="2025-06-11T14:31:39.154" v="500" actId="164"/>
          <ac:cxnSpMkLst>
            <pc:docMk/>
            <pc:sldMk cId="118342313" sldId="331"/>
            <ac:cxnSpMk id="12" creationId="{F3F820D8-4E37-0FFA-5306-59F432918ADF}"/>
          </ac:cxnSpMkLst>
        </pc:cxnChg>
        <pc:cxnChg chg="add mod">
          <ac:chgData name="Mike Walker" userId="b61feb83-b37a-4882-a416-d4c8beb56532" providerId="ADAL" clId="{401E8E50-A4B1-407F-8CAD-DC008ABF3785}" dt="2025-06-11T14:31:39.154" v="500" actId="164"/>
          <ac:cxnSpMkLst>
            <pc:docMk/>
            <pc:sldMk cId="118342313" sldId="331"/>
            <ac:cxnSpMk id="14" creationId="{A2A19B54-2CA7-6B90-3DB9-590068D36855}"/>
          </ac:cxnSpMkLst>
        </pc:cxnChg>
        <pc:cxnChg chg="add mod">
          <ac:chgData name="Mike Walker" userId="b61feb83-b37a-4882-a416-d4c8beb56532" providerId="ADAL" clId="{401E8E50-A4B1-407F-8CAD-DC008ABF3785}" dt="2025-06-11T14:31:39.154" v="500" actId="164"/>
          <ac:cxnSpMkLst>
            <pc:docMk/>
            <pc:sldMk cId="118342313" sldId="331"/>
            <ac:cxnSpMk id="20" creationId="{B299A7ED-C242-DA59-8229-5ED53B9D8F08}"/>
          </ac:cxnSpMkLst>
        </pc:cxnChg>
        <pc:cxnChg chg="add mod">
          <ac:chgData name="Mike Walker" userId="b61feb83-b37a-4882-a416-d4c8beb56532" providerId="ADAL" clId="{401E8E50-A4B1-407F-8CAD-DC008ABF3785}" dt="2025-06-11T14:31:39.154" v="500" actId="164"/>
          <ac:cxnSpMkLst>
            <pc:docMk/>
            <pc:sldMk cId="118342313" sldId="331"/>
            <ac:cxnSpMk id="21" creationId="{5F0D9CAC-1F99-9E27-4C49-16DCD0C2090C}"/>
          </ac:cxnSpMkLst>
        </pc:cxnChg>
        <pc:cxnChg chg="mod">
          <ac:chgData name="Mike Walker" userId="b61feb83-b37a-4882-a416-d4c8beb56532" providerId="ADAL" clId="{401E8E50-A4B1-407F-8CAD-DC008ABF3785}" dt="2025-06-11T14:50:18.223" v="628"/>
          <ac:cxnSpMkLst>
            <pc:docMk/>
            <pc:sldMk cId="118342313" sldId="331"/>
            <ac:cxnSpMk id="37" creationId="{2ED1D3E1-68A5-EA8D-ED10-66FA6DC58A5A}"/>
          </ac:cxnSpMkLst>
        </pc:cxnChg>
        <pc:cxnChg chg="mod">
          <ac:chgData name="Mike Walker" userId="b61feb83-b37a-4882-a416-d4c8beb56532" providerId="ADAL" clId="{401E8E50-A4B1-407F-8CAD-DC008ABF3785}" dt="2025-06-11T14:50:18.223" v="628"/>
          <ac:cxnSpMkLst>
            <pc:docMk/>
            <pc:sldMk cId="118342313" sldId="331"/>
            <ac:cxnSpMk id="61" creationId="{ECC43B5B-8809-52F8-1C14-FE7265D156FA}"/>
          </ac:cxnSpMkLst>
        </pc:cxnChg>
      </pc:sldChg>
      <pc:sldChg chg="modSp del mod">
        <pc:chgData name="Mike Walker" userId="b61feb83-b37a-4882-a416-d4c8beb56532" providerId="ADAL" clId="{401E8E50-A4B1-407F-8CAD-DC008ABF3785}" dt="2025-06-05T10:41:30.691" v="261" actId="47"/>
        <pc:sldMkLst>
          <pc:docMk/>
          <pc:sldMk cId="667726393" sldId="332"/>
        </pc:sldMkLst>
      </pc:sldChg>
      <pc:sldChg chg="addSp delSp modSp new mod modClrScheme chgLayout">
        <pc:chgData name="Mike Walker" userId="b61feb83-b37a-4882-a416-d4c8beb56532" providerId="ADAL" clId="{401E8E50-A4B1-407F-8CAD-DC008ABF3785}" dt="2025-06-17T10:18:35.075" v="3818" actId="164"/>
        <pc:sldMkLst>
          <pc:docMk/>
          <pc:sldMk cId="2567558614" sldId="332"/>
        </pc:sldMkLst>
        <pc:spChg chg="mod ord">
          <ac:chgData name="Mike Walker" userId="b61feb83-b37a-4882-a416-d4c8beb56532" providerId="ADAL" clId="{401E8E50-A4B1-407F-8CAD-DC008ABF3785}" dt="2025-06-16T09:47:52.074" v="2003" actId="700"/>
          <ac:spMkLst>
            <pc:docMk/>
            <pc:sldMk cId="2567558614" sldId="332"/>
            <ac:spMk id="4" creationId="{DC41C87C-2FBD-9C4A-63C9-10C1D21629A7}"/>
          </ac:spMkLst>
        </pc:spChg>
        <pc:spChg chg="mod ord">
          <ac:chgData name="Mike Walker" userId="b61feb83-b37a-4882-a416-d4c8beb56532" providerId="ADAL" clId="{401E8E50-A4B1-407F-8CAD-DC008ABF3785}" dt="2025-06-16T09:47:52.074" v="2003" actId="700"/>
          <ac:spMkLst>
            <pc:docMk/>
            <pc:sldMk cId="2567558614" sldId="332"/>
            <ac:spMk id="6" creationId="{3AA0726A-EDA9-5ACF-3176-B0B79FECC39F}"/>
          </ac:spMkLst>
        </pc:spChg>
        <pc:spChg chg="add mod ord">
          <ac:chgData name="Mike Walker" userId="b61feb83-b37a-4882-a416-d4c8beb56532" providerId="ADAL" clId="{401E8E50-A4B1-407F-8CAD-DC008ABF3785}" dt="2025-06-16T09:47:52.074" v="2003" actId="700"/>
          <ac:spMkLst>
            <pc:docMk/>
            <pc:sldMk cId="2567558614" sldId="332"/>
            <ac:spMk id="10" creationId="{E15ED290-1FA6-2D06-A5A3-6950434BE525}"/>
          </ac:spMkLst>
        </pc:spChg>
        <pc:spChg chg="add mod ord">
          <ac:chgData name="Mike Walker" userId="b61feb83-b37a-4882-a416-d4c8beb56532" providerId="ADAL" clId="{401E8E50-A4B1-407F-8CAD-DC008ABF3785}" dt="2025-06-17T10:15:24.672" v="3777" actId="20577"/>
          <ac:spMkLst>
            <pc:docMk/>
            <pc:sldMk cId="2567558614" sldId="332"/>
            <ac:spMk id="11" creationId="{C88351D2-E34B-CB05-944A-60281A249C1E}"/>
          </ac:spMkLst>
        </pc:spChg>
        <pc:spChg chg="add mod ord">
          <ac:chgData name="Mike Walker" userId="b61feb83-b37a-4882-a416-d4c8beb56532" providerId="ADAL" clId="{401E8E50-A4B1-407F-8CAD-DC008ABF3785}" dt="2025-06-17T10:18:01.755" v="3807" actId="164"/>
          <ac:spMkLst>
            <pc:docMk/>
            <pc:sldMk cId="2567558614" sldId="332"/>
            <ac:spMk id="12" creationId="{CC24DAFD-0F5B-72EA-23D0-71831632DCB2}"/>
          </ac:spMkLst>
        </pc:spChg>
        <pc:spChg chg="mod">
          <ac:chgData name="Mike Walker" userId="b61feb83-b37a-4882-a416-d4c8beb56532" providerId="ADAL" clId="{401E8E50-A4B1-407F-8CAD-DC008ABF3785}" dt="2025-06-17T10:18:30.611" v="3816" actId="571"/>
          <ac:spMkLst>
            <pc:docMk/>
            <pc:sldMk cId="2567558614" sldId="332"/>
            <ac:spMk id="15" creationId="{DAA6BD69-6F76-2317-F901-43D22F9C16FA}"/>
          </ac:spMkLst>
        </pc:spChg>
        <pc:grpChg chg="add mod">
          <ac:chgData name="Mike Walker" userId="b61feb83-b37a-4882-a416-d4c8beb56532" providerId="ADAL" clId="{401E8E50-A4B1-407F-8CAD-DC008ABF3785}" dt="2025-06-17T10:18:35.075" v="3818" actId="164"/>
          <ac:grpSpMkLst>
            <pc:docMk/>
            <pc:sldMk cId="2567558614" sldId="332"/>
            <ac:grpSpMk id="13" creationId="{62E7DE63-8874-5BB0-413D-CF69BF95202D}"/>
          </ac:grpSpMkLst>
        </pc:grpChg>
        <pc:grpChg chg="add mod">
          <ac:chgData name="Mike Walker" userId="b61feb83-b37a-4882-a416-d4c8beb56532" providerId="ADAL" clId="{401E8E50-A4B1-407F-8CAD-DC008ABF3785}" dt="2025-06-17T10:18:33.317" v="3817" actId="164"/>
          <ac:grpSpMkLst>
            <pc:docMk/>
            <pc:sldMk cId="2567558614" sldId="332"/>
            <ac:grpSpMk id="14" creationId="{17F7185A-2379-EE68-F94B-B2B7B03C6BE5}"/>
          </ac:grpSpMkLst>
        </pc:grpChg>
        <pc:grpChg chg="add mod">
          <ac:chgData name="Mike Walker" userId="b61feb83-b37a-4882-a416-d4c8beb56532" providerId="ADAL" clId="{401E8E50-A4B1-407F-8CAD-DC008ABF3785}" dt="2025-06-17T10:18:33.317" v="3817" actId="164"/>
          <ac:grpSpMkLst>
            <pc:docMk/>
            <pc:sldMk cId="2567558614" sldId="332"/>
            <ac:grpSpMk id="17" creationId="{AFE16DB1-7E3A-C1E9-0054-A4662CA067E2}"/>
          </ac:grpSpMkLst>
        </pc:grpChg>
        <pc:grpChg chg="add mod">
          <ac:chgData name="Mike Walker" userId="b61feb83-b37a-4882-a416-d4c8beb56532" providerId="ADAL" clId="{401E8E50-A4B1-407F-8CAD-DC008ABF3785}" dt="2025-06-17T10:18:35.075" v="3818" actId="164"/>
          <ac:grpSpMkLst>
            <pc:docMk/>
            <pc:sldMk cId="2567558614" sldId="332"/>
            <ac:grpSpMk id="18" creationId="{1E2577E6-FE56-502E-719A-A7B2CFF30256}"/>
          </ac:grpSpMkLst>
        </pc:grpChg>
        <pc:picChg chg="add mod">
          <ac:chgData name="Mike Walker" userId="b61feb83-b37a-4882-a416-d4c8beb56532" providerId="ADAL" clId="{401E8E50-A4B1-407F-8CAD-DC008ABF3785}" dt="2025-06-17T10:18:35.075" v="3818" actId="164"/>
          <ac:picMkLst>
            <pc:docMk/>
            <pc:sldMk cId="2567558614" sldId="332"/>
            <ac:picMk id="3" creationId="{00051511-D37C-41A9-BAEF-740CDE738520}"/>
          </ac:picMkLst>
        </pc:picChg>
        <pc:picChg chg="add mod">
          <ac:chgData name="Mike Walker" userId="b61feb83-b37a-4882-a416-d4c8beb56532" providerId="ADAL" clId="{401E8E50-A4B1-407F-8CAD-DC008ABF3785}" dt="2025-06-17T10:18:33.317" v="3817" actId="164"/>
          <ac:picMkLst>
            <pc:docMk/>
            <pc:sldMk cId="2567558614" sldId="332"/>
            <ac:picMk id="5" creationId="{DFE1BEC4-3F88-5BE9-1E5F-A20CAFA814F3}"/>
          </ac:picMkLst>
        </pc:picChg>
        <pc:picChg chg="add mod">
          <ac:chgData name="Mike Walker" userId="b61feb83-b37a-4882-a416-d4c8beb56532" providerId="ADAL" clId="{401E8E50-A4B1-407F-8CAD-DC008ABF3785}" dt="2025-06-17T10:18:01.755" v="3807" actId="164"/>
          <ac:picMkLst>
            <pc:docMk/>
            <pc:sldMk cId="2567558614" sldId="332"/>
            <ac:picMk id="7" creationId="{CA73228C-C77E-57E3-9230-DA43452150C2}"/>
          </ac:picMkLst>
        </pc:picChg>
        <pc:picChg chg="add mod ord">
          <ac:chgData name="Mike Walker" userId="b61feb83-b37a-4882-a416-d4c8beb56532" providerId="ADAL" clId="{401E8E50-A4B1-407F-8CAD-DC008ABF3785}" dt="2025-06-17T10:16:44.565" v="3795" actId="1076"/>
          <ac:picMkLst>
            <pc:docMk/>
            <pc:sldMk cId="2567558614" sldId="332"/>
            <ac:picMk id="8" creationId="{2E281A7F-0B28-345A-6093-3E073B5FB1CD}"/>
          </ac:picMkLst>
        </pc:picChg>
        <pc:picChg chg="mod">
          <ac:chgData name="Mike Walker" userId="b61feb83-b37a-4882-a416-d4c8beb56532" providerId="ADAL" clId="{401E8E50-A4B1-407F-8CAD-DC008ABF3785}" dt="2025-06-17T10:18:30.611" v="3816" actId="571"/>
          <ac:picMkLst>
            <pc:docMk/>
            <pc:sldMk cId="2567558614" sldId="332"/>
            <ac:picMk id="16" creationId="{278E60F8-9D69-7A4B-FE26-48BB24C3A19C}"/>
          </ac:picMkLst>
        </pc:picChg>
      </pc:sldChg>
      <pc:sldChg chg="addSp delSp modSp add del mod addAnim delAnim modAnim">
        <pc:chgData name="Mike Walker" userId="b61feb83-b37a-4882-a416-d4c8beb56532" providerId="ADAL" clId="{401E8E50-A4B1-407F-8CAD-DC008ABF3785}" dt="2025-06-11T14:50:34.722" v="631" actId="47"/>
        <pc:sldMkLst>
          <pc:docMk/>
          <pc:sldMk cId="2618993847" sldId="332"/>
        </pc:sldMkLst>
      </pc:sldChg>
      <pc:sldChg chg="addSp delSp modSp add del mod modClrScheme modAnim chgLayout">
        <pc:chgData name="Mike Walker" userId="b61feb83-b37a-4882-a416-d4c8beb56532" providerId="ADAL" clId="{401E8E50-A4B1-407F-8CAD-DC008ABF3785}" dt="2025-06-17T12:16:19.577" v="4800" actId="47"/>
        <pc:sldMkLst>
          <pc:docMk/>
          <pc:sldMk cId="26494717" sldId="333"/>
        </pc:sldMkLst>
      </pc:sldChg>
      <pc:sldChg chg="del">
        <pc:chgData name="Mike Walker" userId="b61feb83-b37a-4882-a416-d4c8beb56532" providerId="ADAL" clId="{401E8E50-A4B1-407F-8CAD-DC008ABF3785}" dt="2025-06-05T10:48:05.050" v="383" actId="47"/>
        <pc:sldMkLst>
          <pc:docMk/>
          <pc:sldMk cId="570961276" sldId="333"/>
        </pc:sldMkLst>
      </pc:sldChg>
      <pc:sldChg chg="new del">
        <pc:chgData name="Mike Walker" userId="b61feb83-b37a-4882-a416-d4c8beb56532" providerId="ADAL" clId="{401E8E50-A4B1-407F-8CAD-DC008ABF3785}" dt="2025-06-17T09:23:21.557" v="2915" actId="47"/>
        <pc:sldMkLst>
          <pc:docMk/>
          <pc:sldMk cId="2846133133" sldId="334"/>
        </pc:sldMkLst>
      </pc:sldChg>
      <pc:sldChg chg="modSp add mod">
        <pc:chgData name="Mike Walker" userId="b61feb83-b37a-4882-a416-d4c8beb56532" providerId="ADAL" clId="{401E8E50-A4B1-407F-8CAD-DC008ABF3785}" dt="2025-06-30T16:58:40.011" v="5405" actId="20577"/>
        <pc:sldMkLst>
          <pc:docMk/>
          <pc:sldMk cId="3243859325" sldId="335"/>
        </pc:sldMkLst>
        <pc:spChg chg="mod">
          <ac:chgData name="Mike Walker" userId="b61feb83-b37a-4882-a416-d4c8beb56532" providerId="ADAL" clId="{401E8E50-A4B1-407F-8CAD-DC008ABF3785}" dt="2025-06-17T09:23:25.445" v="2916" actId="20577"/>
          <ac:spMkLst>
            <pc:docMk/>
            <pc:sldMk cId="3243859325" sldId="335"/>
            <ac:spMk id="2" creationId="{4B460483-979E-EFCC-87BB-FD6D5D1B7848}"/>
          </ac:spMkLst>
        </pc:spChg>
        <pc:spChg chg="mod">
          <ac:chgData name="Mike Walker" userId="b61feb83-b37a-4882-a416-d4c8beb56532" providerId="ADAL" clId="{401E8E50-A4B1-407F-8CAD-DC008ABF3785}" dt="2025-06-30T16:58:40.011" v="5405" actId="20577"/>
          <ac:spMkLst>
            <pc:docMk/>
            <pc:sldMk cId="3243859325" sldId="335"/>
            <ac:spMk id="3" creationId="{06479C6D-502F-0E93-E871-8070CFEBCE64}"/>
          </ac:spMkLst>
        </pc:spChg>
        <pc:graphicFrameChg chg="mod">
          <ac:chgData name="Mike Walker" userId="b61feb83-b37a-4882-a416-d4c8beb56532" providerId="ADAL" clId="{401E8E50-A4B1-407F-8CAD-DC008ABF3785}" dt="2025-06-17T09:23:37.546" v="2920" actId="1076"/>
          <ac:graphicFrameMkLst>
            <pc:docMk/>
            <pc:sldMk cId="3243859325" sldId="335"/>
            <ac:graphicFrameMk id="7" creationId="{627EC5F0-0DF0-DD3C-6977-530A0E900DB4}"/>
          </ac:graphicFrameMkLst>
        </pc:graphicFrameChg>
      </pc:sldChg>
      <pc:sldChg chg="addSp delSp modSp add mod modAnim">
        <pc:chgData name="Mike Walker" userId="b61feb83-b37a-4882-a416-d4c8beb56532" providerId="ADAL" clId="{401E8E50-A4B1-407F-8CAD-DC008ABF3785}" dt="2025-06-25T13:48:21.585" v="5352" actId="113"/>
        <pc:sldMkLst>
          <pc:docMk/>
          <pc:sldMk cId="2142076520" sldId="336"/>
        </pc:sldMkLst>
        <pc:spChg chg="add mod">
          <ac:chgData name="Mike Walker" userId="b61feb83-b37a-4882-a416-d4c8beb56532" providerId="ADAL" clId="{401E8E50-A4B1-407F-8CAD-DC008ABF3785}" dt="2025-06-17T11:23:51.965" v="4668" actId="1036"/>
          <ac:spMkLst>
            <pc:docMk/>
            <pc:sldMk cId="2142076520" sldId="336"/>
            <ac:spMk id="2" creationId="{B81D9104-EFD1-8CEA-EA7C-CC84D08920E8}"/>
          </ac:spMkLst>
        </pc:spChg>
        <pc:spChg chg="add mod">
          <ac:chgData name="Mike Walker" userId="b61feb83-b37a-4882-a416-d4c8beb56532" providerId="ADAL" clId="{401E8E50-A4B1-407F-8CAD-DC008ABF3785}" dt="2025-06-17T12:16:07.553" v="4799" actId="1035"/>
          <ac:spMkLst>
            <pc:docMk/>
            <pc:sldMk cId="2142076520" sldId="336"/>
            <ac:spMk id="3" creationId="{FECB90BF-A9F7-69D2-F4CA-C1C64DCC7495}"/>
          </ac:spMkLst>
        </pc:spChg>
        <pc:spChg chg="add mod">
          <ac:chgData name="Mike Walker" userId="b61feb83-b37a-4882-a416-d4c8beb56532" providerId="ADAL" clId="{401E8E50-A4B1-407F-8CAD-DC008ABF3785}" dt="2025-06-17T15:38:30.669" v="4993" actId="1038"/>
          <ac:spMkLst>
            <pc:docMk/>
            <pc:sldMk cId="2142076520" sldId="336"/>
            <ac:spMk id="5" creationId="{B0AF8E08-86A6-8E42-783B-26EEF117AA72}"/>
          </ac:spMkLst>
        </pc:spChg>
        <pc:spChg chg="add mod">
          <ac:chgData name="Mike Walker" userId="b61feb83-b37a-4882-a416-d4c8beb56532" providerId="ADAL" clId="{401E8E50-A4B1-407F-8CAD-DC008ABF3785}" dt="2025-06-17T11:35:14.319" v="4781" actId="206"/>
          <ac:spMkLst>
            <pc:docMk/>
            <pc:sldMk cId="2142076520" sldId="336"/>
            <ac:spMk id="7" creationId="{FFC75E5A-3A1C-A3A3-F309-42806F61D9F1}"/>
          </ac:spMkLst>
        </pc:spChg>
        <pc:spChg chg="mod">
          <ac:chgData name="Mike Walker" userId="b61feb83-b37a-4882-a416-d4c8beb56532" providerId="ADAL" clId="{401E8E50-A4B1-407F-8CAD-DC008ABF3785}" dt="2025-06-25T13:48:21.585" v="5352" actId="113"/>
          <ac:spMkLst>
            <pc:docMk/>
            <pc:sldMk cId="2142076520" sldId="336"/>
            <ac:spMk id="9" creationId="{090F3B06-8D54-8B31-4D6C-A8E6E6963C53}"/>
          </ac:spMkLst>
        </pc:spChg>
        <pc:spChg chg="add mod">
          <ac:chgData name="Mike Walker" userId="b61feb83-b37a-4882-a416-d4c8beb56532" providerId="ADAL" clId="{401E8E50-A4B1-407F-8CAD-DC008ABF3785}" dt="2025-06-17T15:39:51.998" v="5003" actId="206"/>
          <ac:spMkLst>
            <pc:docMk/>
            <pc:sldMk cId="2142076520" sldId="336"/>
            <ac:spMk id="11" creationId="{4673EF20-B55A-F0A5-D3EF-643C9AEAEF9E}"/>
          </ac:spMkLst>
        </pc:spChg>
        <pc:spChg chg="add mod">
          <ac:chgData name="Mike Walker" userId="b61feb83-b37a-4882-a416-d4c8beb56532" providerId="ADAL" clId="{401E8E50-A4B1-407F-8CAD-DC008ABF3785}" dt="2025-06-17T12:16:03.468" v="4793" actId="14100"/>
          <ac:spMkLst>
            <pc:docMk/>
            <pc:sldMk cId="2142076520" sldId="336"/>
            <ac:spMk id="12" creationId="{54EDFAA5-6C2F-EC52-3028-83DC08F2D550}"/>
          </ac:spMkLst>
        </pc:spChg>
        <pc:picChg chg="mod">
          <ac:chgData name="Mike Walker" userId="b61feb83-b37a-4882-a416-d4c8beb56532" providerId="ADAL" clId="{401E8E50-A4B1-407F-8CAD-DC008ABF3785}" dt="2025-06-17T11:17:34.531" v="4595" actId="1076"/>
          <ac:picMkLst>
            <pc:docMk/>
            <pc:sldMk cId="2142076520" sldId="336"/>
            <ac:picMk id="10" creationId="{0C12EC3A-71A2-6049-B183-BE146C3B428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078D7F-E595-4DDB-B657-1EABEED1E356}" type="doc">
      <dgm:prSet loTypeId="urn:microsoft.com/office/officeart/2005/8/layout/hChevron3" loCatId="process" qsTypeId="urn:microsoft.com/office/officeart/2005/8/quickstyle/simple1" qsCatId="simple" csTypeId="urn:microsoft.com/office/officeart/2005/8/colors/accent1_2" csCatId="accent1" phldr="1"/>
      <dgm:spPr/>
    </dgm:pt>
    <dgm:pt modelId="{4C6230C6-9D94-485E-8C88-EE88DCFCA4B3}">
      <dgm:prSet phldrT="[Text]"/>
      <dgm:spPr/>
      <dgm:t>
        <a:bodyPr/>
        <a:lstStyle/>
        <a:p>
          <a:r>
            <a:rPr lang="en-GB" dirty="0"/>
            <a:t>Planning</a:t>
          </a:r>
        </a:p>
      </dgm:t>
    </dgm:pt>
    <dgm:pt modelId="{925CEB6B-7844-4F39-ADBF-5F4E5CC94704}" type="parTrans" cxnId="{38549397-301A-40CB-AE15-40FE2B967803}">
      <dgm:prSet/>
      <dgm:spPr/>
      <dgm:t>
        <a:bodyPr/>
        <a:lstStyle/>
        <a:p>
          <a:endParaRPr lang="en-GB"/>
        </a:p>
      </dgm:t>
    </dgm:pt>
    <dgm:pt modelId="{AB8F0AD0-6FEE-4AE6-9E9A-A5CCEDDF0A51}" type="sibTrans" cxnId="{38549397-301A-40CB-AE15-40FE2B967803}">
      <dgm:prSet/>
      <dgm:spPr/>
      <dgm:t>
        <a:bodyPr/>
        <a:lstStyle/>
        <a:p>
          <a:endParaRPr lang="en-GB"/>
        </a:p>
      </dgm:t>
    </dgm:pt>
    <dgm:pt modelId="{49B1A46D-91CB-4A0F-B0C8-7A9EFB696740}">
      <dgm:prSet phldrT="[Text]"/>
      <dgm:spPr/>
      <dgm:t>
        <a:bodyPr/>
        <a:lstStyle/>
        <a:p>
          <a:r>
            <a:rPr lang="en-GB" dirty="0"/>
            <a:t>Sample collection &amp; processing</a:t>
          </a:r>
        </a:p>
      </dgm:t>
    </dgm:pt>
    <dgm:pt modelId="{20608340-2F71-40B9-881C-31E40590EA11}" type="parTrans" cxnId="{B193175E-94A7-42AE-A959-777246DDE1F3}">
      <dgm:prSet/>
      <dgm:spPr/>
      <dgm:t>
        <a:bodyPr/>
        <a:lstStyle/>
        <a:p>
          <a:endParaRPr lang="en-GB"/>
        </a:p>
      </dgm:t>
    </dgm:pt>
    <dgm:pt modelId="{3D2B887B-5742-4822-ACB6-618588AF16E4}" type="sibTrans" cxnId="{B193175E-94A7-42AE-A959-777246DDE1F3}">
      <dgm:prSet/>
      <dgm:spPr/>
      <dgm:t>
        <a:bodyPr/>
        <a:lstStyle/>
        <a:p>
          <a:endParaRPr lang="en-GB"/>
        </a:p>
      </dgm:t>
    </dgm:pt>
    <dgm:pt modelId="{F2392EC6-2E4D-49E4-A5BF-E1E17DF9884E}">
      <dgm:prSet phldrT="[Text]"/>
      <dgm:spPr/>
      <dgm:t>
        <a:bodyPr/>
        <a:lstStyle/>
        <a:p>
          <a:r>
            <a:rPr lang="en-GB" dirty="0"/>
            <a:t>Remediation</a:t>
          </a:r>
        </a:p>
      </dgm:t>
    </dgm:pt>
    <dgm:pt modelId="{92EFA57B-8765-47B3-A557-3A93E74A5811}" type="parTrans" cxnId="{71029160-983A-4B04-B4A7-CDC9C9A9BC46}">
      <dgm:prSet/>
      <dgm:spPr/>
      <dgm:t>
        <a:bodyPr/>
        <a:lstStyle/>
        <a:p>
          <a:endParaRPr lang="en-GB"/>
        </a:p>
      </dgm:t>
    </dgm:pt>
    <dgm:pt modelId="{709C6520-B594-401E-B13C-165E6193E493}" type="sibTrans" cxnId="{71029160-983A-4B04-B4A7-CDC9C9A9BC46}">
      <dgm:prSet/>
      <dgm:spPr/>
      <dgm:t>
        <a:bodyPr/>
        <a:lstStyle/>
        <a:p>
          <a:endParaRPr lang="en-GB"/>
        </a:p>
      </dgm:t>
    </dgm:pt>
    <dgm:pt modelId="{DD8451AF-A7CA-4648-8706-9C2BD5055001}">
      <dgm:prSet phldrT="[Text]"/>
      <dgm:spPr/>
      <dgm:t>
        <a:bodyPr/>
        <a:lstStyle/>
        <a:p>
          <a:r>
            <a:rPr lang="en-GB" dirty="0"/>
            <a:t>Site survey</a:t>
          </a:r>
        </a:p>
      </dgm:t>
    </dgm:pt>
    <dgm:pt modelId="{DF00A9BC-6C87-48FA-B951-7A69328FD40A}" type="parTrans" cxnId="{E1109549-7215-4FE8-802E-4F3BE1E1425D}">
      <dgm:prSet/>
      <dgm:spPr/>
      <dgm:t>
        <a:bodyPr/>
        <a:lstStyle/>
        <a:p>
          <a:endParaRPr lang="en-GB"/>
        </a:p>
      </dgm:t>
    </dgm:pt>
    <dgm:pt modelId="{F0A75F68-6CDB-4C39-B938-7FE4B01132ED}" type="sibTrans" cxnId="{E1109549-7215-4FE8-802E-4F3BE1E1425D}">
      <dgm:prSet/>
      <dgm:spPr/>
      <dgm:t>
        <a:bodyPr/>
        <a:lstStyle/>
        <a:p>
          <a:endParaRPr lang="en-GB"/>
        </a:p>
      </dgm:t>
    </dgm:pt>
    <dgm:pt modelId="{C38BF51C-6B24-4640-AC6F-8E9D18997687}">
      <dgm:prSet phldrT="[Text]"/>
      <dgm:spPr/>
      <dgm:t>
        <a:bodyPr/>
        <a:lstStyle/>
        <a:p>
          <a:r>
            <a:rPr lang="en-GB" dirty="0"/>
            <a:t>Confirmation sampling</a:t>
          </a:r>
        </a:p>
      </dgm:t>
    </dgm:pt>
    <dgm:pt modelId="{C67EE58F-3FED-4FD7-86C0-57D18FDD3E5B}" type="parTrans" cxnId="{A549849D-3BFF-4E74-8E36-D24225F4E9D0}">
      <dgm:prSet/>
      <dgm:spPr/>
      <dgm:t>
        <a:bodyPr/>
        <a:lstStyle/>
        <a:p>
          <a:endParaRPr lang="en-GB"/>
        </a:p>
      </dgm:t>
    </dgm:pt>
    <dgm:pt modelId="{FBAD0017-BA0F-4088-B276-E6843976D29A}" type="sibTrans" cxnId="{A549849D-3BFF-4E74-8E36-D24225F4E9D0}">
      <dgm:prSet/>
      <dgm:spPr/>
      <dgm:t>
        <a:bodyPr/>
        <a:lstStyle/>
        <a:p>
          <a:endParaRPr lang="en-GB"/>
        </a:p>
      </dgm:t>
    </dgm:pt>
    <dgm:pt modelId="{5864029E-8CD2-4572-AA15-32DC2396F648}">
      <dgm:prSet phldrT="[Text]"/>
      <dgm:spPr/>
      <dgm:t>
        <a:bodyPr/>
        <a:lstStyle/>
        <a:p>
          <a:r>
            <a:rPr lang="en-GB" dirty="0"/>
            <a:t>Initial disposal</a:t>
          </a:r>
        </a:p>
      </dgm:t>
    </dgm:pt>
    <dgm:pt modelId="{401C4D8B-039B-4164-A884-EAD888D1F514}" type="parTrans" cxnId="{623C902C-85BA-432E-9B3C-371513939363}">
      <dgm:prSet/>
      <dgm:spPr/>
      <dgm:t>
        <a:bodyPr/>
        <a:lstStyle/>
        <a:p>
          <a:endParaRPr lang="en-GB"/>
        </a:p>
      </dgm:t>
    </dgm:pt>
    <dgm:pt modelId="{4AFEC5F1-959B-4ECF-8992-C9519963BD85}" type="sibTrans" cxnId="{623C902C-85BA-432E-9B3C-371513939363}">
      <dgm:prSet/>
      <dgm:spPr/>
      <dgm:t>
        <a:bodyPr/>
        <a:lstStyle/>
        <a:p>
          <a:endParaRPr lang="en-GB"/>
        </a:p>
      </dgm:t>
    </dgm:pt>
    <dgm:pt modelId="{658B3A90-0B38-4CEF-980A-D4A66EE269F0}" type="pres">
      <dgm:prSet presAssocID="{8A078D7F-E595-4DDB-B657-1EABEED1E356}" presName="Name0" presStyleCnt="0">
        <dgm:presLayoutVars>
          <dgm:dir/>
          <dgm:resizeHandles val="exact"/>
        </dgm:presLayoutVars>
      </dgm:prSet>
      <dgm:spPr/>
    </dgm:pt>
    <dgm:pt modelId="{A42CDD58-9F70-4B25-AEC5-6E46482312FD}" type="pres">
      <dgm:prSet presAssocID="{4C6230C6-9D94-485E-8C88-EE88DCFCA4B3}" presName="parTxOnly" presStyleLbl="node1" presStyleIdx="0" presStyleCnt="6" custLinFactNeighborX="-305" custLinFactNeighborY="61">
        <dgm:presLayoutVars>
          <dgm:bulletEnabled val="1"/>
        </dgm:presLayoutVars>
      </dgm:prSet>
      <dgm:spPr/>
    </dgm:pt>
    <dgm:pt modelId="{E36775DF-9913-44E3-BB90-A9A4DA708003}" type="pres">
      <dgm:prSet presAssocID="{AB8F0AD0-6FEE-4AE6-9E9A-A5CCEDDF0A51}" presName="parSpace" presStyleCnt="0"/>
      <dgm:spPr/>
    </dgm:pt>
    <dgm:pt modelId="{F70F13BD-FABD-4305-BC29-DB17899BFFBC}" type="pres">
      <dgm:prSet presAssocID="{DD8451AF-A7CA-4648-8706-9C2BD5055001}" presName="parTxOnly" presStyleLbl="node1" presStyleIdx="1" presStyleCnt="6">
        <dgm:presLayoutVars>
          <dgm:bulletEnabled val="1"/>
        </dgm:presLayoutVars>
      </dgm:prSet>
      <dgm:spPr/>
    </dgm:pt>
    <dgm:pt modelId="{CE307203-4035-4383-AC1D-99F490946303}" type="pres">
      <dgm:prSet presAssocID="{F0A75F68-6CDB-4C39-B938-7FE4B01132ED}" presName="parSpace" presStyleCnt="0"/>
      <dgm:spPr/>
    </dgm:pt>
    <dgm:pt modelId="{284D797C-1237-44F8-9F4D-D170AECBAE60}" type="pres">
      <dgm:prSet presAssocID="{5864029E-8CD2-4572-AA15-32DC2396F648}" presName="parTxOnly" presStyleLbl="node1" presStyleIdx="2" presStyleCnt="6">
        <dgm:presLayoutVars>
          <dgm:bulletEnabled val="1"/>
        </dgm:presLayoutVars>
      </dgm:prSet>
      <dgm:spPr/>
    </dgm:pt>
    <dgm:pt modelId="{9D443447-7EBA-48A1-845D-E0CD5357F37A}" type="pres">
      <dgm:prSet presAssocID="{4AFEC5F1-959B-4ECF-8992-C9519963BD85}" presName="parSpace" presStyleCnt="0"/>
      <dgm:spPr/>
    </dgm:pt>
    <dgm:pt modelId="{387501A5-935E-4BB7-9E26-EBC4C657AADF}" type="pres">
      <dgm:prSet presAssocID="{49B1A46D-91CB-4A0F-B0C8-7A9EFB696740}" presName="parTxOnly" presStyleLbl="node1" presStyleIdx="3" presStyleCnt="6">
        <dgm:presLayoutVars>
          <dgm:bulletEnabled val="1"/>
        </dgm:presLayoutVars>
      </dgm:prSet>
      <dgm:spPr/>
    </dgm:pt>
    <dgm:pt modelId="{2F8AD9DD-91F6-4057-B11C-995424463793}" type="pres">
      <dgm:prSet presAssocID="{3D2B887B-5742-4822-ACB6-618588AF16E4}" presName="parSpace" presStyleCnt="0"/>
      <dgm:spPr/>
    </dgm:pt>
    <dgm:pt modelId="{92935E0F-251A-4B73-AF9E-2F1805116ABA}" type="pres">
      <dgm:prSet presAssocID="{F2392EC6-2E4D-49E4-A5BF-E1E17DF9884E}" presName="parTxOnly" presStyleLbl="node1" presStyleIdx="4" presStyleCnt="6">
        <dgm:presLayoutVars>
          <dgm:bulletEnabled val="1"/>
        </dgm:presLayoutVars>
      </dgm:prSet>
      <dgm:spPr/>
    </dgm:pt>
    <dgm:pt modelId="{7FCB5930-D6B7-4147-97E8-6D0CAB26A5D8}" type="pres">
      <dgm:prSet presAssocID="{709C6520-B594-401E-B13C-165E6193E493}" presName="parSpace" presStyleCnt="0"/>
      <dgm:spPr/>
    </dgm:pt>
    <dgm:pt modelId="{BF725519-E292-4B23-B1D5-D7CBD247B42A}" type="pres">
      <dgm:prSet presAssocID="{C38BF51C-6B24-4640-AC6F-8E9D18997687}" presName="parTxOnly" presStyleLbl="node1" presStyleIdx="5" presStyleCnt="6">
        <dgm:presLayoutVars>
          <dgm:bulletEnabled val="1"/>
        </dgm:presLayoutVars>
      </dgm:prSet>
      <dgm:spPr/>
    </dgm:pt>
  </dgm:ptLst>
  <dgm:cxnLst>
    <dgm:cxn modelId="{706E6B24-BF03-4177-9B26-686AB046A6FF}" type="presOf" srcId="{C38BF51C-6B24-4640-AC6F-8E9D18997687}" destId="{BF725519-E292-4B23-B1D5-D7CBD247B42A}" srcOrd="0" destOrd="0" presId="urn:microsoft.com/office/officeart/2005/8/layout/hChevron3"/>
    <dgm:cxn modelId="{623C902C-85BA-432E-9B3C-371513939363}" srcId="{8A078D7F-E595-4DDB-B657-1EABEED1E356}" destId="{5864029E-8CD2-4572-AA15-32DC2396F648}" srcOrd="2" destOrd="0" parTransId="{401C4D8B-039B-4164-A884-EAD888D1F514}" sibTransId="{4AFEC5F1-959B-4ECF-8992-C9519963BD85}"/>
    <dgm:cxn modelId="{5ED0952F-C6D4-4BF2-BB7D-EFB9841948F8}" type="presOf" srcId="{DD8451AF-A7CA-4648-8706-9C2BD5055001}" destId="{F70F13BD-FABD-4305-BC29-DB17899BFFBC}" srcOrd="0" destOrd="0" presId="urn:microsoft.com/office/officeart/2005/8/layout/hChevron3"/>
    <dgm:cxn modelId="{B193175E-94A7-42AE-A959-777246DDE1F3}" srcId="{8A078D7F-E595-4DDB-B657-1EABEED1E356}" destId="{49B1A46D-91CB-4A0F-B0C8-7A9EFB696740}" srcOrd="3" destOrd="0" parTransId="{20608340-2F71-40B9-881C-31E40590EA11}" sibTransId="{3D2B887B-5742-4822-ACB6-618588AF16E4}"/>
    <dgm:cxn modelId="{71029160-983A-4B04-B4A7-CDC9C9A9BC46}" srcId="{8A078D7F-E595-4DDB-B657-1EABEED1E356}" destId="{F2392EC6-2E4D-49E4-A5BF-E1E17DF9884E}" srcOrd="4" destOrd="0" parTransId="{92EFA57B-8765-47B3-A557-3A93E74A5811}" sibTransId="{709C6520-B594-401E-B13C-165E6193E493}"/>
    <dgm:cxn modelId="{B0B5CB63-1A4C-49A7-A22C-755C1A357122}" type="presOf" srcId="{4C6230C6-9D94-485E-8C88-EE88DCFCA4B3}" destId="{A42CDD58-9F70-4B25-AEC5-6E46482312FD}" srcOrd="0" destOrd="0" presId="urn:microsoft.com/office/officeart/2005/8/layout/hChevron3"/>
    <dgm:cxn modelId="{16D22F44-3919-49A1-AE37-A0005D659B71}" type="presOf" srcId="{8A078D7F-E595-4DDB-B657-1EABEED1E356}" destId="{658B3A90-0B38-4CEF-980A-D4A66EE269F0}" srcOrd="0" destOrd="0" presId="urn:microsoft.com/office/officeart/2005/8/layout/hChevron3"/>
    <dgm:cxn modelId="{E1109549-7215-4FE8-802E-4F3BE1E1425D}" srcId="{8A078D7F-E595-4DDB-B657-1EABEED1E356}" destId="{DD8451AF-A7CA-4648-8706-9C2BD5055001}" srcOrd="1" destOrd="0" parTransId="{DF00A9BC-6C87-48FA-B951-7A69328FD40A}" sibTransId="{F0A75F68-6CDB-4C39-B938-7FE4B01132ED}"/>
    <dgm:cxn modelId="{F574C24F-E621-416C-8C53-9A47579BFAC8}" type="presOf" srcId="{F2392EC6-2E4D-49E4-A5BF-E1E17DF9884E}" destId="{92935E0F-251A-4B73-AF9E-2F1805116ABA}" srcOrd="0" destOrd="0" presId="urn:microsoft.com/office/officeart/2005/8/layout/hChevron3"/>
    <dgm:cxn modelId="{0954FD57-F382-4BDC-BFCD-EF0A7CA46632}" type="presOf" srcId="{49B1A46D-91CB-4A0F-B0C8-7A9EFB696740}" destId="{387501A5-935E-4BB7-9E26-EBC4C657AADF}" srcOrd="0" destOrd="0" presId="urn:microsoft.com/office/officeart/2005/8/layout/hChevron3"/>
    <dgm:cxn modelId="{38549397-301A-40CB-AE15-40FE2B967803}" srcId="{8A078D7F-E595-4DDB-B657-1EABEED1E356}" destId="{4C6230C6-9D94-485E-8C88-EE88DCFCA4B3}" srcOrd="0" destOrd="0" parTransId="{925CEB6B-7844-4F39-ADBF-5F4E5CC94704}" sibTransId="{AB8F0AD0-6FEE-4AE6-9E9A-A5CCEDDF0A51}"/>
    <dgm:cxn modelId="{A549849D-3BFF-4E74-8E36-D24225F4E9D0}" srcId="{8A078D7F-E595-4DDB-B657-1EABEED1E356}" destId="{C38BF51C-6B24-4640-AC6F-8E9D18997687}" srcOrd="5" destOrd="0" parTransId="{C67EE58F-3FED-4FD7-86C0-57D18FDD3E5B}" sibTransId="{FBAD0017-BA0F-4088-B276-E6843976D29A}"/>
    <dgm:cxn modelId="{8CF924DA-DD9A-441C-94F4-98A8A8569EC3}" type="presOf" srcId="{5864029E-8CD2-4572-AA15-32DC2396F648}" destId="{284D797C-1237-44F8-9F4D-D170AECBAE60}" srcOrd="0" destOrd="0" presId="urn:microsoft.com/office/officeart/2005/8/layout/hChevron3"/>
    <dgm:cxn modelId="{D9EB1A92-7ADF-4983-9FDF-4107584B911F}" type="presParOf" srcId="{658B3A90-0B38-4CEF-980A-D4A66EE269F0}" destId="{A42CDD58-9F70-4B25-AEC5-6E46482312FD}" srcOrd="0" destOrd="0" presId="urn:microsoft.com/office/officeart/2005/8/layout/hChevron3"/>
    <dgm:cxn modelId="{45804025-49E2-4E45-80F8-D81D2EC6833C}" type="presParOf" srcId="{658B3A90-0B38-4CEF-980A-D4A66EE269F0}" destId="{E36775DF-9913-44E3-BB90-A9A4DA708003}" srcOrd="1" destOrd="0" presId="urn:microsoft.com/office/officeart/2005/8/layout/hChevron3"/>
    <dgm:cxn modelId="{17B7B0DA-A87E-4CC6-9A82-5A20AF722E06}" type="presParOf" srcId="{658B3A90-0B38-4CEF-980A-D4A66EE269F0}" destId="{F70F13BD-FABD-4305-BC29-DB17899BFFBC}" srcOrd="2" destOrd="0" presId="urn:microsoft.com/office/officeart/2005/8/layout/hChevron3"/>
    <dgm:cxn modelId="{497F57FC-F5B8-44CF-B3D6-16D3DD64965E}" type="presParOf" srcId="{658B3A90-0B38-4CEF-980A-D4A66EE269F0}" destId="{CE307203-4035-4383-AC1D-99F490946303}" srcOrd="3" destOrd="0" presId="urn:microsoft.com/office/officeart/2005/8/layout/hChevron3"/>
    <dgm:cxn modelId="{684927AA-3450-4AB8-8B4D-574484539EA8}" type="presParOf" srcId="{658B3A90-0B38-4CEF-980A-D4A66EE269F0}" destId="{284D797C-1237-44F8-9F4D-D170AECBAE60}" srcOrd="4" destOrd="0" presId="urn:microsoft.com/office/officeart/2005/8/layout/hChevron3"/>
    <dgm:cxn modelId="{75EDBBBE-46FE-49A2-BFC5-4F2DF13CC202}" type="presParOf" srcId="{658B3A90-0B38-4CEF-980A-D4A66EE269F0}" destId="{9D443447-7EBA-48A1-845D-E0CD5357F37A}" srcOrd="5" destOrd="0" presId="urn:microsoft.com/office/officeart/2005/8/layout/hChevron3"/>
    <dgm:cxn modelId="{66C4759F-E256-4BF9-9A6F-B4B1EBEC8D29}" type="presParOf" srcId="{658B3A90-0B38-4CEF-980A-D4A66EE269F0}" destId="{387501A5-935E-4BB7-9E26-EBC4C657AADF}" srcOrd="6" destOrd="0" presId="urn:microsoft.com/office/officeart/2005/8/layout/hChevron3"/>
    <dgm:cxn modelId="{22476386-14F0-485D-933B-E8BE76393F5A}" type="presParOf" srcId="{658B3A90-0B38-4CEF-980A-D4A66EE269F0}" destId="{2F8AD9DD-91F6-4057-B11C-995424463793}" srcOrd="7" destOrd="0" presId="urn:microsoft.com/office/officeart/2005/8/layout/hChevron3"/>
    <dgm:cxn modelId="{03AF0EB8-1D64-4FED-8C41-639852681F68}" type="presParOf" srcId="{658B3A90-0B38-4CEF-980A-D4A66EE269F0}" destId="{92935E0F-251A-4B73-AF9E-2F1805116ABA}" srcOrd="8" destOrd="0" presId="urn:microsoft.com/office/officeart/2005/8/layout/hChevron3"/>
    <dgm:cxn modelId="{E28B86E7-DB78-41C2-858F-346696D68FBD}" type="presParOf" srcId="{658B3A90-0B38-4CEF-980A-D4A66EE269F0}" destId="{7FCB5930-D6B7-4147-97E8-6D0CAB26A5D8}" srcOrd="9" destOrd="0" presId="urn:microsoft.com/office/officeart/2005/8/layout/hChevron3"/>
    <dgm:cxn modelId="{59D6DEEE-3031-4A3F-8507-78C2904698C4}" type="presParOf" srcId="{658B3A90-0B38-4CEF-980A-D4A66EE269F0}" destId="{BF725519-E292-4B23-B1D5-D7CBD247B42A}"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078D7F-E595-4DDB-B657-1EABEED1E356}" type="doc">
      <dgm:prSet loTypeId="urn:microsoft.com/office/officeart/2005/8/layout/hChevron3" loCatId="process" qsTypeId="urn:microsoft.com/office/officeart/2005/8/quickstyle/simple1" qsCatId="simple" csTypeId="urn:microsoft.com/office/officeart/2005/8/colors/accent1_2" csCatId="accent1" phldr="1"/>
      <dgm:spPr/>
    </dgm:pt>
    <dgm:pt modelId="{4C6230C6-9D94-485E-8C88-EE88DCFCA4B3}">
      <dgm:prSet phldrT="[Text]"/>
      <dgm:spPr/>
      <dgm:t>
        <a:bodyPr/>
        <a:lstStyle/>
        <a:p>
          <a:r>
            <a:rPr lang="en-GB" dirty="0"/>
            <a:t>Planning</a:t>
          </a:r>
        </a:p>
      </dgm:t>
    </dgm:pt>
    <dgm:pt modelId="{925CEB6B-7844-4F39-ADBF-5F4E5CC94704}" type="parTrans" cxnId="{38549397-301A-40CB-AE15-40FE2B967803}">
      <dgm:prSet/>
      <dgm:spPr/>
      <dgm:t>
        <a:bodyPr/>
        <a:lstStyle/>
        <a:p>
          <a:endParaRPr lang="en-GB"/>
        </a:p>
      </dgm:t>
    </dgm:pt>
    <dgm:pt modelId="{AB8F0AD0-6FEE-4AE6-9E9A-A5CCEDDF0A51}" type="sibTrans" cxnId="{38549397-301A-40CB-AE15-40FE2B967803}">
      <dgm:prSet/>
      <dgm:spPr/>
      <dgm:t>
        <a:bodyPr/>
        <a:lstStyle/>
        <a:p>
          <a:endParaRPr lang="en-GB"/>
        </a:p>
      </dgm:t>
    </dgm:pt>
    <dgm:pt modelId="{49B1A46D-91CB-4A0F-B0C8-7A9EFB696740}">
      <dgm:prSet phldrT="[Text]"/>
      <dgm:spPr/>
      <dgm:t>
        <a:bodyPr/>
        <a:lstStyle/>
        <a:p>
          <a:r>
            <a:rPr lang="en-GB" dirty="0"/>
            <a:t>Sample collection &amp; processing</a:t>
          </a:r>
        </a:p>
      </dgm:t>
    </dgm:pt>
    <dgm:pt modelId="{20608340-2F71-40B9-881C-31E40590EA11}" type="parTrans" cxnId="{B193175E-94A7-42AE-A959-777246DDE1F3}">
      <dgm:prSet/>
      <dgm:spPr/>
      <dgm:t>
        <a:bodyPr/>
        <a:lstStyle/>
        <a:p>
          <a:endParaRPr lang="en-GB"/>
        </a:p>
      </dgm:t>
    </dgm:pt>
    <dgm:pt modelId="{3D2B887B-5742-4822-ACB6-618588AF16E4}" type="sibTrans" cxnId="{B193175E-94A7-42AE-A959-777246DDE1F3}">
      <dgm:prSet/>
      <dgm:spPr/>
      <dgm:t>
        <a:bodyPr/>
        <a:lstStyle/>
        <a:p>
          <a:endParaRPr lang="en-GB"/>
        </a:p>
      </dgm:t>
    </dgm:pt>
    <dgm:pt modelId="{F2392EC6-2E4D-49E4-A5BF-E1E17DF9884E}">
      <dgm:prSet phldrT="[Text]"/>
      <dgm:spPr/>
      <dgm:t>
        <a:bodyPr/>
        <a:lstStyle/>
        <a:p>
          <a:r>
            <a:rPr lang="en-GB" dirty="0"/>
            <a:t>Remediation</a:t>
          </a:r>
        </a:p>
      </dgm:t>
    </dgm:pt>
    <dgm:pt modelId="{92EFA57B-8765-47B3-A557-3A93E74A5811}" type="parTrans" cxnId="{71029160-983A-4B04-B4A7-CDC9C9A9BC46}">
      <dgm:prSet/>
      <dgm:spPr/>
      <dgm:t>
        <a:bodyPr/>
        <a:lstStyle/>
        <a:p>
          <a:endParaRPr lang="en-GB"/>
        </a:p>
      </dgm:t>
    </dgm:pt>
    <dgm:pt modelId="{709C6520-B594-401E-B13C-165E6193E493}" type="sibTrans" cxnId="{71029160-983A-4B04-B4A7-CDC9C9A9BC46}">
      <dgm:prSet/>
      <dgm:spPr/>
      <dgm:t>
        <a:bodyPr/>
        <a:lstStyle/>
        <a:p>
          <a:endParaRPr lang="en-GB"/>
        </a:p>
      </dgm:t>
    </dgm:pt>
    <dgm:pt modelId="{DD8451AF-A7CA-4648-8706-9C2BD5055001}">
      <dgm:prSet phldrT="[Text]"/>
      <dgm:spPr/>
      <dgm:t>
        <a:bodyPr/>
        <a:lstStyle/>
        <a:p>
          <a:r>
            <a:rPr lang="en-GB" dirty="0"/>
            <a:t>Site survey</a:t>
          </a:r>
        </a:p>
      </dgm:t>
    </dgm:pt>
    <dgm:pt modelId="{DF00A9BC-6C87-48FA-B951-7A69328FD40A}" type="parTrans" cxnId="{E1109549-7215-4FE8-802E-4F3BE1E1425D}">
      <dgm:prSet/>
      <dgm:spPr/>
      <dgm:t>
        <a:bodyPr/>
        <a:lstStyle/>
        <a:p>
          <a:endParaRPr lang="en-GB"/>
        </a:p>
      </dgm:t>
    </dgm:pt>
    <dgm:pt modelId="{F0A75F68-6CDB-4C39-B938-7FE4B01132ED}" type="sibTrans" cxnId="{E1109549-7215-4FE8-802E-4F3BE1E1425D}">
      <dgm:prSet/>
      <dgm:spPr/>
      <dgm:t>
        <a:bodyPr/>
        <a:lstStyle/>
        <a:p>
          <a:endParaRPr lang="en-GB"/>
        </a:p>
      </dgm:t>
    </dgm:pt>
    <dgm:pt modelId="{C38BF51C-6B24-4640-AC6F-8E9D18997687}">
      <dgm:prSet phldrT="[Text]"/>
      <dgm:spPr/>
      <dgm:t>
        <a:bodyPr/>
        <a:lstStyle/>
        <a:p>
          <a:r>
            <a:rPr lang="en-GB" dirty="0"/>
            <a:t>Confirmation sampling</a:t>
          </a:r>
        </a:p>
      </dgm:t>
    </dgm:pt>
    <dgm:pt modelId="{C67EE58F-3FED-4FD7-86C0-57D18FDD3E5B}" type="parTrans" cxnId="{A549849D-3BFF-4E74-8E36-D24225F4E9D0}">
      <dgm:prSet/>
      <dgm:spPr/>
      <dgm:t>
        <a:bodyPr/>
        <a:lstStyle/>
        <a:p>
          <a:endParaRPr lang="en-GB"/>
        </a:p>
      </dgm:t>
    </dgm:pt>
    <dgm:pt modelId="{FBAD0017-BA0F-4088-B276-E6843976D29A}" type="sibTrans" cxnId="{A549849D-3BFF-4E74-8E36-D24225F4E9D0}">
      <dgm:prSet/>
      <dgm:spPr/>
      <dgm:t>
        <a:bodyPr/>
        <a:lstStyle/>
        <a:p>
          <a:endParaRPr lang="en-GB"/>
        </a:p>
      </dgm:t>
    </dgm:pt>
    <dgm:pt modelId="{5864029E-8CD2-4572-AA15-32DC2396F648}">
      <dgm:prSet phldrT="[Text]"/>
      <dgm:spPr/>
      <dgm:t>
        <a:bodyPr/>
        <a:lstStyle/>
        <a:p>
          <a:r>
            <a:rPr lang="en-GB" dirty="0"/>
            <a:t>Initial disposal</a:t>
          </a:r>
        </a:p>
      </dgm:t>
    </dgm:pt>
    <dgm:pt modelId="{401C4D8B-039B-4164-A884-EAD888D1F514}" type="parTrans" cxnId="{623C902C-85BA-432E-9B3C-371513939363}">
      <dgm:prSet/>
      <dgm:spPr/>
      <dgm:t>
        <a:bodyPr/>
        <a:lstStyle/>
        <a:p>
          <a:endParaRPr lang="en-GB"/>
        </a:p>
      </dgm:t>
    </dgm:pt>
    <dgm:pt modelId="{4AFEC5F1-959B-4ECF-8992-C9519963BD85}" type="sibTrans" cxnId="{623C902C-85BA-432E-9B3C-371513939363}">
      <dgm:prSet/>
      <dgm:spPr/>
      <dgm:t>
        <a:bodyPr/>
        <a:lstStyle/>
        <a:p>
          <a:endParaRPr lang="en-GB"/>
        </a:p>
      </dgm:t>
    </dgm:pt>
    <dgm:pt modelId="{658B3A90-0B38-4CEF-980A-D4A66EE269F0}" type="pres">
      <dgm:prSet presAssocID="{8A078D7F-E595-4DDB-B657-1EABEED1E356}" presName="Name0" presStyleCnt="0">
        <dgm:presLayoutVars>
          <dgm:dir/>
          <dgm:resizeHandles val="exact"/>
        </dgm:presLayoutVars>
      </dgm:prSet>
      <dgm:spPr/>
    </dgm:pt>
    <dgm:pt modelId="{A42CDD58-9F70-4B25-AEC5-6E46482312FD}" type="pres">
      <dgm:prSet presAssocID="{4C6230C6-9D94-485E-8C88-EE88DCFCA4B3}" presName="parTxOnly" presStyleLbl="node1" presStyleIdx="0" presStyleCnt="6" custLinFactNeighborX="-305" custLinFactNeighborY="342">
        <dgm:presLayoutVars>
          <dgm:bulletEnabled val="1"/>
        </dgm:presLayoutVars>
      </dgm:prSet>
      <dgm:spPr/>
    </dgm:pt>
    <dgm:pt modelId="{E36775DF-9913-44E3-BB90-A9A4DA708003}" type="pres">
      <dgm:prSet presAssocID="{AB8F0AD0-6FEE-4AE6-9E9A-A5CCEDDF0A51}" presName="parSpace" presStyleCnt="0"/>
      <dgm:spPr/>
    </dgm:pt>
    <dgm:pt modelId="{F70F13BD-FABD-4305-BC29-DB17899BFFBC}" type="pres">
      <dgm:prSet presAssocID="{DD8451AF-A7CA-4648-8706-9C2BD5055001}" presName="parTxOnly" presStyleLbl="node1" presStyleIdx="1" presStyleCnt="6">
        <dgm:presLayoutVars>
          <dgm:bulletEnabled val="1"/>
        </dgm:presLayoutVars>
      </dgm:prSet>
      <dgm:spPr/>
    </dgm:pt>
    <dgm:pt modelId="{CE307203-4035-4383-AC1D-99F490946303}" type="pres">
      <dgm:prSet presAssocID="{F0A75F68-6CDB-4C39-B938-7FE4B01132ED}" presName="parSpace" presStyleCnt="0"/>
      <dgm:spPr/>
    </dgm:pt>
    <dgm:pt modelId="{284D797C-1237-44F8-9F4D-D170AECBAE60}" type="pres">
      <dgm:prSet presAssocID="{5864029E-8CD2-4572-AA15-32DC2396F648}" presName="parTxOnly" presStyleLbl="node1" presStyleIdx="2" presStyleCnt="6">
        <dgm:presLayoutVars>
          <dgm:bulletEnabled val="1"/>
        </dgm:presLayoutVars>
      </dgm:prSet>
      <dgm:spPr/>
    </dgm:pt>
    <dgm:pt modelId="{9D443447-7EBA-48A1-845D-E0CD5357F37A}" type="pres">
      <dgm:prSet presAssocID="{4AFEC5F1-959B-4ECF-8992-C9519963BD85}" presName="parSpace" presStyleCnt="0"/>
      <dgm:spPr/>
    </dgm:pt>
    <dgm:pt modelId="{387501A5-935E-4BB7-9E26-EBC4C657AADF}" type="pres">
      <dgm:prSet presAssocID="{49B1A46D-91CB-4A0F-B0C8-7A9EFB696740}" presName="parTxOnly" presStyleLbl="node1" presStyleIdx="3" presStyleCnt="6">
        <dgm:presLayoutVars>
          <dgm:bulletEnabled val="1"/>
        </dgm:presLayoutVars>
      </dgm:prSet>
      <dgm:spPr/>
    </dgm:pt>
    <dgm:pt modelId="{2F8AD9DD-91F6-4057-B11C-995424463793}" type="pres">
      <dgm:prSet presAssocID="{3D2B887B-5742-4822-ACB6-618588AF16E4}" presName="parSpace" presStyleCnt="0"/>
      <dgm:spPr/>
    </dgm:pt>
    <dgm:pt modelId="{92935E0F-251A-4B73-AF9E-2F1805116ABA}" type="pres">
      <dgm:prSet presAssocID="{F2392EC6-2E4D-49E4-A5BF-E1E17DF9884E}" presName="parTxOnly" presStyleLbl="node1" presStyleIdx="4" presStyleCnt="6">
        <dgm:presLayoutVars>
          <dgm:bulletEnabled val="1"/>
        </dgm:presLayoutVars>
      </dgm:prSet>
      <dgm:spPr/>
    </dgm:pt>
    <dgm:pt modelId="{7FCB5930-D6B7-4147-97E8-6D0CAB26A5D8}" type="pres">
      <dgm:prSet presAssocID="{709C6520-B594-401E-B13C-165E6193E493}" presName="parSpace" presStyleCnt="0"/>
      <dgm:spPr/>
    </dgm:pt>
    <dgm:pt modelId="{BF725519-E292-4B23-B1D5-D7CBD247B42A}" type="pres">
      <dgm:prSet presAssocID="{C38BF51C-6B24-4640-AC6F-8E9D18997687}" presName="parTxOnly" presStyleLbl="node1" presStyleIdx="5" presStyleCnt="6">
        <dgm:presLayoutVars>
          <dgm:bulletEnabled val="1"/>
        </dgm:presLayoutVars>
      </dgm:prSet>
      <dgm:spPr/>
    </dgm:pt>
  </dgm:ptLst>
  <dgm:cxnLst>
    <dgm:cxn modelId="{706E6B24-BF03-4177-9B26-686AB046A6FF}" type="presOf" srcId="{C38BF51C-6B24-4640-AC6F-8E9D18997687}" destId="{BF725519-E292-4B23-B1D5-D7CBD247B42A}" srcOrd="0" destOrd="0" presId="urn:microsoft.com/office/officeart/2005/8/layout/hChevron3"/>
    <dgm:cxn modelId="{623C902C-85BA-432E-9B3C-371513939363}" srcId="{8A078D7F-E595-4DDB-B657-1EABEED1E356}" destId="{5864029E-8CD2-4572-AA15-32DC2396F648}" srcOrd="2" destOrd="0" parTransId="{401C4D8B-039B-4164-A884-EAD888D1F514}" sibTransId="{4AFEC5F1-959B-4ECF-8992-C9519963BD85}"/>
    <dgm:cxn modelId="{5ED0952F-C6D4-4BF2-BB7D-EFB9841948F8}" type="presOf" srcId="{DD8451AF-A7CA-4648-8706-9C2BD5055001}" destId="{F70F13BD-FABD-4305-BC29-DB17899BFFBC}" srcOrd="0" destOrd="0" presId="urn:microsoft.com/office/officeart/2005/8/layout/hChevron3"/>
    <dgm:cxn modelId="{B193175E-94A7-42AE-A959-777246DDE1F3}" srcId="{8A078D7F-E595-4DDB-B657-1EABEED1E356}" destId="{49B1A46D-91CB-4A0F-B0C8-7A9EFB696740}" srcOrd="3" destOrd="0" parTransId="{20608340-2F71-40B9-881C-31E40590EA11}" sibTransId="{3D2B887B-5742-4822-ACB6-618588AF16E4}"/>
    <dgm:cxn modelId="{71029160-983A-4B04-B4A7-CDC9C9A9BC46}" srcId="{8A078D7F-E595-4DDB-B657-1EABEED1E356}" destId="{F2392EC6-2E4D-49E4-A5BF-E1E17DF9884E}" srcOrd="4" destOrd="0" parTransId="{92EFA57B-8765-47B3-A557-3A93E74A5811}" sibTransId="{709C6520-B594-401E-B13C-165E6193E493}"/>
    <dgm:cxn modelId="{B0B5CB63-1A4C-49A7-A22C-755C1A357122}" type="presOf" srcId="{4C6230C6-9D94-485E-8C88-EE88DCFCA4B3}" destId="{A42CDD58-9F70-4B25-AEC5-6E46482312FD}" srcOrd="0" destOrd="0" presId="urn:microsoft.com/office/officeart/2005/8/layout/hChevron3"/>
    <dgm:cxn modelId="{16D22F44-3919-49A1-AE37-A0005D659B71}" type="presOf" srcId="{8A078D7F-E595-4DDB-B657-1EABEED1E356}" destId="{658B3A90-0B38-4CEF-980A-D4A66EE269F0}" srcOrd="0" destOrd="0" presId="urn:microsoft.com/office/officeart/2005/8/layout/hChevron3"/>
    <dgm:cxn modelId="{E1109549-7215-4FE8-802E-4F3BE1E1425D}" srcId="{8A078D7F-E595-4DDB-B657-1EABEED1E356}" destId="{DD8451AF-A7CA-4648-8706-9C2BD5055001}" srcOrd="1" destOrd="0" parTransId="{DF00A9BC-6C87-48FA-B951-7A69328FD40A}" sibTransId="{F0A75F68-6CDB-4C39-B938-7FE4B01132ED}"/>
    <dgm:cxn modelId="{F574C24F-E621-416C-8C53-9A47579BFAC8}" type="presOf" srcId="{F2392EC6-2E4D-49E4-A5BF-E1E17DF9884E}" destId="{92935E0F-251A-4B73-AF9E-2F1805116ABA}" srcOrd="0" destOrd="0" presId="urn:microsoft.com/office/officeart/2005/8/layout/hChevron3"/>
    <dgm:cxn modelId="{0954FD57-F382-4BDC-BFCD-EF0A7CA46632}" type="presOf" srcId="{49B1A46D-91CB-4A0F-B0C8-7A9EFB696740}" destId="{387501A5-935E-4BB7-9E26-EBC4C657AADF}" srcOrd="0" destOrd="0" presId="urn:microsoft.com/office/officeart/2005/8/layout/hChevron3"/>
    <dgm:cxn modelId="{38549397-301A-40CB-AE15-40FE2B967803}" srcId="{8A078D7F-E595-4DDB-B657-1EABEED1E356}" destId="{4C6230C6-9D94-485E-8C88-EE88DCFCA4B3}" srcOrd="0" destOrd="0" parTransId="{925CEB6B-7844-4F39-ADBF-5F4E5CC94704}" sibTransId="{AB8F0AD0-6FEE-4AE6-9E9A-A5CCEDDF0A51}"/>
    <dgm:cxn modelId="{A549849D-3BFF-4E74-8E36-D24225F4E9D0}" srcId="{8A078D7F-E595-4DDB-B657-1EABEED1E356}" destId="{C38BF51C-6B24-4640-AC6F-8E9D18997687}" srcOrd="5" destOrd="0" parTransId="{C67EE58F-3FED-4FD7-86C0-57D18FDD3E5B}" sibTransId="{FBAD0017-BA0F-4088-B276-E6843976D29A}"/>
    <dgm:cxn modelId="{8CF924DA-DD9A-441C-94F4-98A8A8569EC3}" type="presOf" srcId="{5864029E-8CD2-4572-AA15-32DC2396F648}" destId="{284D797C-1237-44F8-9F4D-D170AECBAE60}" srcOrd="0" destOrd="0" presId="urn:microsoft.com/office/officeart/2005/8/layout/hChevron3"/>
    <dgm:cxn modelId="{D9EB1A92-7ADF-4983-9FDF-4107584B911F}" type="presParOf" srcId="{658B3A90-0B38-4CEF-980A-D4A66EE269F0}" destId="{A42CDD58-9F70-4B25-AEC5-6E46482312FD}" srcOrd="0" destOrd="0" presId="urn:microsoft.com/office/officeart/2005/8/layout/hChevron3"/>
    <dgm:cxn modelId="{45804025-49E2-4E45-80F8-D81D2EC6833C}" type="presParOf" srcId="{658B3A90-0B38-4CEF-980A-D4A66EE269F0}" destId="{E36775DF-9913-44E3-BB90-A9A4DA708003}" srcOrd="1" destOrd="0" presId="urn:microsoft.com/office/officeart/2005/8/layout/hChevron3"/>
    <dgm:cxn modelId="{17B7B0DA-A87E-4CC6-9A82-5A20AF722E06}" type="presParOf" srcId="{658B3A90-0B38-4CEF-980A-D4A66EE269F0}" destId="{F70F13BD-FABD-4305-BC29-DB17899BFFBC}" srcOrd="2" destOrd="0" presId="urn:microsoft.com/office/officeart/2005/8/layout/hChevron3"/>
    <dgm:cxn modelId="{497F57FC-F5B8-44CF-B3D6-16D3DD64965E}" type="presParOf" srcId="{658B3A90-0B38-4CEF-980A-D4A66EE269F0}" destId="{CE307203-4035-4383-AC1D-99F490946303}" srcOrd="3" destOrd="0" presId="urn:microsoft.com/office/officeart/2005/8/layout/hChevron3"/>
    <dgm:cxn modelId="{684927AA-3450-4AB8-8B4D-574484539EA8}" type="presParOf" srcId="{658B3A90-0B38-4CEF-980A-D4A66EE269F0}" destId="{284D797C-1237-44F8-9F4D-D170AECBAE60}" srcOrd="4" destOrd="0" presId="urn:microsoft.com/office/officeart/2005/8/layout/hChevron3"/>
    <dgm:cxn modelId="{75EDBBBE-46FE-49A2-BFC5-4F2DF13CC202}" type="presParOf" srcId="{658B3A90-0B38-4CEF-980A-D4A66EE269F0}" destId="{9D443447-7EBA-48A1-845D-E0CD5357F37A}" srcOrd="5" destOrd="0" presId="urn:microsoft.com/office/officeart/2005/8/layout/hChevron3"/>
    <dgm:cxn modelId="{66C4759F-E256-4BF9-9A6F-B4B1EBEC8D29}" type="presParOf" srcId="{658B3A90-0B38-4CEF-980A-D4A66EE269F0}" destId="{387501A5-935E-4BB7-9E26-EBC4C657AADF}" srcOrd="6" destOrd="0" presId="urn:microsoft.com/office/officeart/2005/8/layout/hChevron3"/>
    <dgm:cxn modelId="{22476386-14F0-485D-933B-E8BE76393F5A}" type="presParOf" srcId="{658B3A90-0B38-4CEF-980A-D4A66EE269F0}" destId="{2F8AD9DD-91F6-4057-B11C-995424463793}" srcOrd="7" destOrd="0" presId="urn:microsoft.com/office/officeart/2005/8/layout/hChevron3"/>
    <dgm:cxn modelId="{03AF0EB8-1D64-4FED-8C41-639852681F68}" type="presParOf" srcId="{658B3A90-0B38-4CEF-980A-D4A66EE269F0}" destId="{92935E0F-251A-4B73-AF9E-2F1805116ABA}" srcOrd="8" destOrd="0" presId="urn:microsoft.com/office/officeart/2005/8/layout/hChevron3"/>
    <dgm:cxn modelId="{E28B86E7-DB78-41C2-858F-346696D68FBD}" type="presParOf" srcId="{658B3A90-0B38-4CEF-980A-D4A66EE269F0}" destId="{7FCB5930-D6B7-4147-97E8-6D0CAB26A5D8}" srcOrd="9" destOrd="0" presId="urn:microsoft.com/office/officeart/2005/8/layout/hChevron3"/>
    <dgm:cxn modelId="{59D6DEEE-3031-4A3F-8507-78C2904698C4}" type="presParOf" srcId="{658B3A90-0B38-4CEF-980A-D4A66EE269F0}" destId="{BF725519-E292-4B23-B1D5-D7CBD247B42A}"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CDD58-9F70-4B25-AEC5-6E46482312FD}">
      <dsp:nvSpPr>
        <dsp:cNvPr id="0" name=""/>
        <dsp:cNvSpPr/>
      </dsp:nvSpPr>
      <dsp:spPr>
        <a:xfrm>
          <a:off x="0" y="13244"/>
          <a:ext cx="1862212" cy="744884"/>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Planning</a:t>
          </a:r>
        </a:p>
      </dsp:txBody>
      <dsp:txXfrm>
        <a:off x="0" y="13244"/>
        <a:ext cx="1675991" cy="744884"/>
      </dsp:txXfrm>
    </dsp:sp>
    <dsp:sp modelId="{F70F13BD-FABD-4305-BC29-DB17899BFFBC}">
      <dsp:nvSpPr>
        <dsp:cNvPr id="0" name=""/>
        <dsp:cNvSpPr/>
      </dsp:nvSpPr>
      <dsp:spPr>
        <a:xfrm>
          <a:off x="1490906" y="12790"/>
          <a:ext cx="1862212" cy="744884"/>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Site survey</a:t>
          </a:r>
        </a:p>
      </dsp:txBody>
      <dsp:txXfrm>
        <a:off x="1863348" y="12790"/>
        <a:ext cx="1117328" cy="744884"/>
      </dsp:txXfrm>
    </dsp:sp>
    <dsp:sp modelId="{284D797C-1237-44F8-9F4D-D170AECBAE60}">
      <dsp:nvSpPr>
        <dsp:cNvPr id="0" name=""/>
        <dsp:cNvSpPr/>
      </dsp:nvSpPr>
      <dsp:spPr>
        <a:xfrm>
          <a:off x="2980676" y="12790"/>
          <a:ext cx="1862212" cy="744884"/>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Initial disposal</a:t>
          </a:r>
        </a:p>
      </dsp:txBody>
      <dsp:txXfrm>
        <a:off x="3353118" y="12790"/>
        <a:ext cx="1117328" cy="744884"/>
      </dsp:txXfrm>
    </dsp:sp>
    <dsp:sp modelId="{387501A5-935E-4BB7-9E26-EBC4C657AADF}">
      <dsp:nvSpPr>
        <dsp:cNvPr id="0" name=""/>
        <dsp:cNvSpPr/>
      </dsp:nvSpPr>
      <dsp:spPr>
        <a:xfrm>
          <a:off x="4470446" y="12790"/>
          <a:ext cx="1862212" cy="744884"/>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Sample collection &amp; processing</a:t>
          </a:r>
        </a:p>
      </dsp:txBody>
      <dsp:txXfrm>
        <a:off x="4842888" y="12790"/>
        <a:ext cx="1117328" cy="744884"/>
      </dsp:txXfrm>
    </dsp:sp>
    <dsp:sp modelId="{92935E0F-251A-4B73-AF9E-2F1805116ABA}">
      <dsp:nvSpPr>
        <dsp:cNvPr id="0" name=""/>
        <dsp:cNvSpPr/>
      </dsp:nvSpPr>
      <dsp:spPr>
        <a:xfrm>
          <a:off x="5960216" y="12790"/>
          <a:ext cx="1862212" cy="744884"/>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Remediation</a:t>
          </a:r>
        </a:p>
      </dsp:txBody>
      <dsp:txXfrm>
        <a:off x="6332658" y="12790"/>
        <a:ext cx="1117328" cy="744884"/>
      </dsp:txXfrm>
    </dsp:sp>
    <dsp:sp modelId="{BF725519-E292-4B23-B1D5-D7CBD247B42A}">
      <dsp:nvSpPr>
        <dsp:cNvPr id="0" name=""/>
        <dsp:cNvSpPr/>
      </dsp:nvSpPr>
      <dsp:spPr>
        <a:xfrm>
          <a:off x="7449986" y="12790"/>
          <a:ext cx="1862212" cy="744884"/>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Confirmation sampling</a:t>
          </a:r>
        </a:p>
      </dsp:txBody>
      <dsp:txXfrm>
        <a:off x="7822428" y="12790"/>
        <a:ext cx="1117328" cy="7448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2CDD58-9F70-4B25-AEC5-6E46482312FD}">
      <dsp:nvSpPr>
        <dsp:cNvPr id="0" name=""/>
        <dsp:cNvSpPr/>
      </dsp:nvSpPr>
      <dsp:spPr>
        <a:xfrm>
          <a:off x="0" y="0"/>
          <a:ext cx="1862212" cy="649331"/>
        </a:xfrm>
        <a:prstGeom prst="homePlat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Planning</a:t>
          </a:r>
        </a:p>
      </dsp:txBody>
      <dsp:txXfrm>
        <a:off x="0" y="0"/>
        <a:ext cx="1699879" cy="649331"/>
      </dsp:txXfrm>
    </dsp:sp>
    <dsp:sp modelId="{F70F13BD-FABD-4305-BC29-DB17899BFFBC}">
      <dsp:nvSpPr>
        <dsp:cNvPr id="0" name=""/>
        <dsp:cNvSpPr/>
      </dsp:nvSpPr>
      <dsp:spPr>
        <a:xfrm>
          <a:off x="1490906" y="0"/>
          <a:ext cx="1862212" cy="64933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Site survey</a:t>
          </a:r>
        </a:p>
      </dsp:txBody>
      <dsp:txXfrm>
        <a:off x="1815572" y="0"/>
        <a:ext cx="1212881" cy="649331"/>
      </dsp:txXfrm>
    </dsp:sp>
    <dsp:sp modelId="{284D797C-1237-44F8-9F4D-D170AECBAE60}">
      <dsp:nvSpPr>
        <dsp:cNvPr id="0" name=""/>
        <dsp:cNvSpPr/>
      </dsp:nvSpPr>
      <dsp:spPr>
        <a:xfrm>
          <a:off x="2980676" y="0"/>
          <a:ext cx="1862212" cy="64933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Initial disposal</a:t>
          </a:r>
        </a:p>
      </dsp:txBody>
      <dsp:txXfrm>
        <a:off x="3305342" y="0"/>
        <a:ext cx="1212881" cy="649331"/>
      </dsp:txXfrm>
    </dsp:sp>
    <dsp:sp modelId="{387501A5-935E-4BB7-9E26-EBC4C657AADF}">
      <dsp:nvSpPr>
        <dsp:cNvPr id="0" name=""/>
        <dsp:cNvSpPr/>
      </dsp:nvSpPr>
      <dsp:spPr>
        <a:xfrm>
          <a:off x="4470446" y="0"/>
          <a:ext cx="1862212" cy="64933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Sample collection &amp; processing</a:t>
          </a:r>
        </a:p>
      </dsp:txBody>
      <dsp:txXfrm>
        <a:off x="4795112" y="0"/>
        <a:ext cx="1212881" cy="649331"/>
      </dsp:txXfrm>
    </dsp:sp>
    <dsp:sp modelId="{92935E0F-251A-4B73-AF9E-2F1805116ABA}">
      <dsp:nvSpPr>
        <dsp:cNvPr id="0" name=""/>
        <dsp:cNvSpPr/>
      </dsp:nvSpPr>
      <dsp:spPr>
        <a:xfrm>
          <a:off x="5960216" y="0"/>
          <a:ext cx="1862212" cy="64933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Remediation</a:t>
          </a:r>
        </a:p>
      </dsp:txBody>
      <dsp:txXfrm>
        <a:off x="6284882" y="0"/>
        <a:ext cx="1212881" cy="649331"/>
      </dsp:txXfrm>
    </dsp:sp>
    <dsp:sp modelId="{BF725519-E292-4B23-B1D5-D7CBD247B42A}">
      <dsp:nvSpPr>
        <dsp:cNvPr id="0" name=""/>
        <dsp:cNvSpPr/>
      </dsp:nvSpPr>
      <dsp:spPr>
        <a:xfrm>
          <a:off x="7449986" y="0"/>
          <a:ext cx="1862212" cy="649331"/>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kern="1200" dirty="0"/>
            <a:t>Confirmation sampling</a:t>
          </a:r>
        </a:p>
      </dsp:txBody>
      <dsp:txXfrm>
        <a:off x="7774652" y="0"/>
        <a:ext cx="1212881" cy="64933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DD83C6-C42E-5F60-FCB1-24993F0E23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4D3774A-C6BB-2C2D-3D1A-B3D8C93EF4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B2CB1A-FDE9-364B-8F06-23881E704BFF}" type="datetimeFigureOut">
              <a:rPr lang="en-US" smtClean="0"/>
              <a:t>7/1/2025</a:t>
            </a:fld>
            <a:endParaRPr lang="en-US"/>
          </a:p>
        </p:txBody>
      </p:sp>
      <p:sp>
        <p:nvSpPr>
          <p:cNvPr id="4" name="Footer Placeholder 3">
            <a:extLst>
              <a:ext uri="{FF2B5EF4-FFF2-40B4-BE49-F238E27FC236}">
                <a16:creationId xmlns:a16="http://schemas.microsoft.com/office/drawing/2014/main" id="{870F5683-E242-D1CB-E49F-5F2D01016A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966311-0245-5E2E-B5C3-B8296C5ED5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DBAA57-DEE6-4140-AE5F-EA25D768F183}" type="slidenum">
              <a:rPr lang="en-US" smtClean="0"/>
              <a:t>‹#›</a:t>
            </a:fld>
            <a:endParaRPr lang="en-US"/>
          </a:p>
        </p:txBody>
      </p:sp>
    </p:spTree>
    <p:extLst>
      <p:ext uri="{BB962C8B-B14F-4D97-AF65-F5344CB8AC3E}">
        <p14:creationId xmlns:p14="http://schemas.microsoft.com/office/powerpoint/2010/main" val="29658362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75222C94-817A-5C40-8684-748632CACACA}" type="datetimeFigureOut">
              <a:rPr lang="en-US" smtClean="0"/>
              <a:pPr/>
              <a:t>7/1/2025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561505A-89A3-E348-AF96-DA6CFD60F068}" type="slidenum">
              <a:rPr lang="en-US" smtClean="0"/>
              <a:pPr/>
              <a:t>‹#›</a:t>
            </a:fld>
            <a:endParaRPr lang="en-US" dirty="0"/>
          </a:p>
        </p:txBody>
      </p:sp>
    </p:spTree>
    <p:extLst>
      <p:ext uri="{BB962C8B-B14F-4D97-AF65-F5344CB8AC3E}">
        <p14:creationId xmlns:p14="http://schemas.microsoft.com/office/powerpoint/2010/main" val="1146767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mailto:info@sagentiadefence.com" TargetMode="External"/><Relationship Id="rId7" Type="http://schemas.openxmlformats.org/officeDocument/2006/relationships/image" Target="../media/image3.png"/><Relationship Id="rId2" Type="http://schemas.openxmlformats.org/officeDocument/2006/relationships/hyperlink" Target="http://www.sagentia.com/defence" TargetMode="External"/><Relationship Id="rId1" Type="http://schemas.openxmlformats.org/officeDocument/2006/relationships/slideMaster" Target="../slideMasters/slideMaster2.xml"/><Relationship Id="rId6" Type="http://schemas.openxmlformats.org/officeDocument/2006/relationships/hyperlink" Target="https://www.nationalarchives.gov.uk/doc/open-government-licence/version/3/" TargetMode="External"/><Relationship Id="rId5" Type="http://schemas.openxmlformats.org/officeDocument/2006/relationships/image" Target="../media/image1.png"/><Relationship Id="rId4" Type="http://schemas.openxmlformats.org/officeDocument/2006/relationships/hyperlink" Target="https://www.linkedin.com/company/261334" TargetMode="Externa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1ECEDA9-2055-492A-89C4-B53BF8BB79AB}"/>
              </a:ext>
            </a:extLst>
          </p:cNvPr>
          <p:cNvPicPr>
            <a:picLocks noChangeAspect="1"/>
          </p:cNvPicPr>
          <p:nvPr userDrawn="1"/>
        </p:nvPicPr>
        <p:blipFill>
          <a:blip r:embed="rId2"/>
          <a:srcRect/>
          <a:stretch/>
        </p:blipFill>
        <p:spPr>
          <a:xfrm>
            <a:off x="425450" y="483907"/>
            <a:ext cx="1748882" cy="734073"/>
          </a:xfrm>
          <a:prstGeom prst="rect">
            <a:avLst/>
          </a:prstGeom>
        </p:spPr>
      </p:pic>
      <p:sp>
        <p:nvSpPr>
          <p:cNvPr id="45" name="Picture Placeholder 44">
            <a:extLst>
              <a:ext uri="{FF2B5EF4-FFF2-40B4-BE49-F238E27FC236}">
                <a16:creationId xmlns:a16="http://schemas.microsoft.com/office/drawing/2014/main" id="{E2A86936-D439-E3A6-D6AB-7756C1E072F3}"/>
              </a:ext>
            </a:extLst>
          </p:cNvPr>
          <p:cNvSpPr>
            <a:spLocks noGrp="1"/>
          </p:cNvSpPr>
          <p:nvPr>
            <p:ph type="pic" sz="quarter" idx="14" hasCustomPrompt="1"/>
          </p:nvPr>
        </p:nvSpPr>
        <p:spPr>
          <a:xfrm>
            <a:off x="4041304" y="0"/>
            <a:ext cx="8150696" cy="6858000"/>
          </a:xfrm>
          <a:custGeom>
            <a:avLst/>
            <a:gdLst>
              <a:gd name="connsiteX0" fmla="*/ 0 w 8150695"/>
              <a:gd name="connsiteY0" fmla="*/ 0 h 6858000"/>
              <a:gd name="connsiteX1" fmla="*/ 8150695 w 8150695"/>
              <a:gd name="connsiteY1" fmla="*/ 0 h 6858000"/>
              <a:gd name="connsiteX2" fmla="*/ 8150695 w 8150695"/>
              <a:gd name="connsiteY2" fmla="*/ 162644 h 6858000"/>
              <a:gd name="connsiteX3" fmla="*/ 8150687 w 8150695"/>
              <a:gd name="connsiteY3" fmla="*/ 6858000 h 6858000"/>
              <a:gd name="connsiteX4" fmla="*/ 457174 w 8150695"/>
              <a:gd name="connsiteY4" fmla="*/ 6847609 h 6858000"/>
              <a:gd name="connsiteX5" fmla="*/ 10357 w 8150695"/>
              <a:gd name="connsiteY5" fmla="*/ 6400792 h 6858000"/>
              <a:gd name="connsiteX0" fmla="*/ 0 w 8150695"/>
              <a:gd name="connsiteY0" fmla="*/ 0 h 6860078"/>
              <a:gd name="connsiteX1" fmla="*/ 8150695 w 8150695"/>
              <a:gd name="connsiteY1" fmla="*/ 0 h 6860078"/>
              <a:gd name="connsiteX2" fmla="*/ 8150695 w 8150695"/>
              <a:gd name="connsiteY2" fmla="*/ 162644 h 6860078"/>
              <a:gd name="connsiteX3" fmla="*/ 8150687 w 8150695"/>
              <a:gd name="connsiteY3" fmla="*/ 6858000 h 6860078"/>
              <a:gd name="connsiteX4" fmla="*/ 457174 w 8150695"/>
              <a:gd name="connsiteY4" fmla="*/ 6860078 h 6860078"/>
              <a:gd name="connsiteX5" fmla="*/ 10357 w 8150695"/>
              <a:gd name="connsiteY5" fmla="*/ 6400792 h 6860078"/>
              <a:gd name="connsiteX6" fmla="*/ 0 w 8150695"/>
              <a:gd name="connsiteY6" fmla="*/ 0 h 686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0695" h="6860078">
                <a:moveTo>
                  <a:pt x="0" y="0"/>
                </a:moveTo>
                <a:lnTo>
                  <a:pt x="8150695" y="0"/>
                </a:lnTo>
                <a:lnTo>
                  <a:pt x="8150695" y="162644"/>
                </a:lnTo>
                <a:cubicBezTo>
                  <a:pt x="8150692" y="1880719"/>
                  <a:pt x="8150690" y="5396781"/>
                  <a:pt x="8150687" y="6858000"/>
                </a:cubicBezTo>
                <a:lnTo>
                  <a:pt x="457174" y="6860078"/>
                </a:lnTo>
                <a:cubicBezTo>
                  <a:pt x="210404" y="6860078"/>
                  <a:pt x="10357" y="6647562"/>
                  <a:pt x="10357" y="6400792"/>
                </a:cubicBezTo>
                <a:cubicBezTo>
                  <a:pt x="6905" y="4267195"/>
                  <a:pt x="3452" y="2133597"/>
                  <a:pt x="0" y="0"/>
                </a:cubicBezTo>
                <a:close/>
              </a:path>
            </a:pathLst>
          </a:custGeom>
          <a:solidFill>
            <a:schemeClr val="bg1">
              <a:lumMod val="95000"/>
            </a:schemeClr>
          </a:solidFill>
        </p:spPr>
        <p:txBody>
          <a:bodyPr wrap="square" anchor="ctr" anchorCtr="0">
            <a:noAutofit/>
          </a:bodyPr>
          <a:lstStyle>
            <a:lvl1pPr marL="0" indent="0" algn="ctr">
              <a:buNone/>
              <a:defRPr/>
            </a:lvl1pPr>
          </a:lstStyle>
          <a:p>
            <a:r>
              <a:rPr lang="en-US" dirty="0"/>
              <a:t>Insert Image</a:t>
            </a:r>
          </a:p>
        </p:txBody>
      </p:sp>
      <p:sp>
        <p:nvSpPr>
          <p:cNvPr id="53" name="TextBox 52">
            <a:extLst>
              <a:ext uri="{FF2B5EF4-FFF2-40B4-BE49-F238E27FC236}">
                <a16:creationId xmlns:a16="http://schemas.microsoft.com/office/drawing/2014/main" id="{79359D30-507F-9D66-972C-6304E16B9C53}"/>
              </a:ext>
            </a:extLst>
          </p:cNvPr>
          <p:cNvSpPr txBox="1"/>
          <p:nvPr userDrawn="1"/>
        </p:nvSpPr>
        <p:spPr>
          <a:xfrm>
            <a:off x="425605" y="1345057"/>
            <a:ext cx="3187390" cy="369332"/>
          </a:xfrm>
          <a:prstGeom prst="rect">
            <a:avLst/>
          </a:prstGeom>
          <a:noFill/>
        </p:spPr>
        <p:txBody>
          <a:bodyPr wrap="square" lIns="0" rtlCol="0">
            <a:noAutofit/>
          </a:bodyPr>
          <a:lstStyle/>
          <a:p>
            <a:r>
              <a:rPr lang="en-US" dirty="0">
                <a:solidFill>
                  <a:schemeClr val="tx2"/>
                </a:solidFill>
                <a:latin typeface="Cambria" panose="02040503050406030204" pitchFamily="18" charset="0"/>
              </a:rPr>
              <a:t>Realise your vision</a:t>
            </a:r>
          </a:p>
        </p:txBody>
      </p:sp>
      <p:sp>
        <p:nvSpPr>
          <p:cNvPr id="4" name="Title 12">
            <a:extLst>
              <a:ext uri="{FF2B5EF4-FFF2-40B4-BE49-F238E27FC236}">
                <a16:creationId xmlns:a16="http://schemas.microsoft.com/office/drawing/2014/main" id="{7D34ACA5-E06D-F59B-5B8F-5C6DA1513F6E}"/>
              </a:ext>
            </a:extLst>
          </p:cNvPr>
          <p:cNvSpPr>
            <a:spLocks noGrp="1"/>
          </p:cNvSpPr>
          <p:nvPr>
            <p:ph type="title" hasCustomPrompt="1"/>
          </p:nvPr>
        </p:nvSpPr>
        <p:spPr>
          <a:xfrm>
            <a:off x="425605" y="2316581"/>
            <a:ext cx="3187390" cy="1223265"/>
          </a:xfrm>
        </p:spPr>
        <p:txBody>
          <a:bodyPr wrap="square" anchor="t">
            <a:normAutofit/>
          </a:bodyPr>
          <a:lstStyle>
            <a:lvl1pPr>
              <a:defRPr>
                <a:solidFill>
                  <a:schemeClr val="tx2"/>
                </a:solidFill>
              </a:defRPr>
            </a:lvl1pPr>
          </a:lstStyle>
          <a:p>
            <a:r>
              <a:rPr lang="en-GB" dirty="0"/>
              <a:t>Document title</a:t>
            </a:r>
            <a:endParaRPr lang="en-US" dirty="0"/>
          </a:p>
        </p:txBody>
      </p:sp>
      <p:sp>
        <p:nvSpPr>
          <p:cNvPr id="6" name="Text Placeholder 58">
            <a:extLst>
              <a:ext uri="{FF2B5EF4-FFF2-40B4-BE49-F238E27FC236}">
                <a16:creationId xmlns:a16="http://schemas.microsoft.com/office/drawing/2014/main" id="{E1972D66-8948-8D53-A382-A1BD5D41FDFB}"/>
              </a:ext>
            </a:extLst>
          </p:cNvPr>
          <p:cNvSpPr>
            <a:spLocks noGrp="1"/>
          </p:cNvSpPr>
          <p:nvPr>
            <p:ph type="body" sz="quarter" idx="16" hasCustomPrompt="1"/>
          </p:nvPr>
        </p:nvSpPr>
        <p:spPr>
          <a:xfrm>
            <a:off x="425450" y="1877806"/>
            <a:ext cx="3187390" cy="369332"/>
          </a:xfrm>
        </p:spPr>
        <p:txBody>
          <a:bodyPr wrap="square" anchor="b" anchorCtr="0">
            <a:normAutofit/>
          </a:bodyPr>
          <a:lstStyle>
            <a:lvl1pPr marL="0" indent="0">
              <a:buNone/>
              <a:defRPr>
                <a:solidFill>
                  <a:schemeClr val="tx2"/>
                </a:solidFill>
              </a:defRPr>
            </a:lvl1pPr>
          </a:lstStyle>
          <a:p>
            <a:pPr lvl="0"/>
            <a:r>
              <a:rPr lang="en-GB" dirty="0"/>
              <a:t>Client name</a:t>
            </a:r>
          </a:p>
        </p:txBody>
      </p:sp>
      <p:sp>
        <p:nvSpPr>
          <p:cNvPr id="7" name="Text Placeholder 58">
            <a:extLst>
              <a:ext uri="{FF2B5EF4-FFF2-40B4-BE49-F238E27FC236}">
                <a16:creationId xmlns:a16="http://schemas.microsoft.com/office/drawing/2014/main" id="{2A5806A6-D35C-3FC4-0BD4-68DBE446FD92}"/>
              </a:ext>
            </a:extLst>
          </p:cNvPr>
          <p:cNvSpPr>
            <a:spLocks noGrp="1"/>
          </p:cNvSpPr>
          <p:nvPr>
            <p:ph type="body" sz="quarter" idx="17" hasCustomPrompt="1"/>
          </p:nvPr>
        </p:nvSpPr>
        <p:spPr>
          <a:xfrm>
            <a:off x="425450" y="3609289"/>
            <a:ext cx="3187390" cy="703803"/>
          </a:xfrm>
        </p:spPr>
        <p:txBody>
          <a:bodyPr anchor="t" anchorCtr="0">
            <a:normAutofit/>
          </a:bodyPr>
          <a:lstStyle>
            <a:lvl1pPr marL="0" indent="0">
              <a:buNone/>
              <a:defRPr>
                <a:solidFill>
                  <a:schemeClr val="tx2"/>
                </a:solidFill>
              </a:defRPr>
            </a:lvl1pPr>
          </a:lstStyle>
          <a:p>
            <a:pPr lvl="0"/>
            <a:r>
              <a:rPr lang="en-GB" dirty="0"/>
              <a:t>Authors</a:t>
            </a:r>
          </a:p>
        </p:txBody>
      </p:sp>
      <p:sp>
        <p:nvSpPr>
          <p:cNvPr id="8" name="Content Placeholder 2">
            <a:extLst>
              <a:ext uri="{FF2B5EF4-FFF2-40B4-BE49-F238E27FC236}">
                <a16:creationId xmlns:a16="http://schemas.microsoft.com/office/drawing/2014/main" id="{BBF41AA8-05C2-0EDF-3889-ED4E726A1763}"/>
              </a:ext>
            </a:extLst>
          </p:cNvPr>
          <p:cNvSpPr>
            <a:spLocks noGrp="1"/>
          </p:cNvSpPr>
          <p:nvPr>
            <p:ph sz="quarter" idx="19" hasCustomPrompt="1"/>
          </p:nvPr>
        </p:nvSpPr>
        <p:spPr>
          <a:xfrm>
            <a:off x="425450" y="4817103"/>
            <a:ext cx="2005013" cy="1025525"/>
          </a:xfrm>
        </p:spPr>
        <p:txBody>
          <a:bodyPr anchor="ctr" anchorCtr="0"/>
          <a:lstStyle>
            <a:lvl1pPr marL="0" indent="0" algn="l">
              <a:buNone/>
              <a:defRPr>
                <a:solidFill>
                  <a:schemeClr val="tx2"/>
                </a:solidFill>
              </a:defRPr>
            </a:lvl1pPr>
          </a:lstStyle>
          <a:p>
            <a:pPr lvl="0"/>
            <a:r>
              <a:rPr lang="en-US" dirty="0"/>
              <a:t>Add client logo</a:t>
            </a:r>
          </a:p>
        </p:txBody>
      </p:sp>
      <p:sp>
        <p:nvSpPr>
          <p:cNvPr id="3" name="Date Placeholder 2">
            <a:extLst>
              <a:ext uri="{FF2B5EF4-FFF2-40B4-BE49-F238E27FC236}">
                <a16:creationId xmlns:a16="http://schemas.microsoft.com/office/drawing/2014/main" id="{C50784D0-F56D-6660-0CE5-24660AE4FF46}"/>
              </a:ext>
            </a:extLst>
          </p:cNvPr>
          <p:cNvSpPr>
            <a:spLocks noGrp="1"/>
          </p:cNvSpPr>
          <p:nvPr>
            <p:ph type="dt" sz="half" idx="20"/>
          </p:nvPr>
        </p:nvSpPr>
        <p:spPr>
          <a:xfrm>
            <a:off x="425604" y="4382535"/>
            <a:ext cx="3187235" cy="365125"/>
          </a:xfrm>
          <a:prstGeom prst="rect">
            <a:avLst/>
          </a:prstGeom>
        </p:spPr>
        <p:txBody>
          <a:bodyPr/>
          <a:lstStyle>
            <a:lvl1pPr>
              <a:defRPr>
                <a:solidFill>
                  <a:schemeClr val="tx2"/>
                </a:solidFill>
              </a:defRPr>
            </a:lvl1pPr>
          </a:lstStyle>
          <a:p>
            <a:fld id="{22576372-4438-714C-A738-C52CB7FCD509}" type="datetime4">
              <a:rPr lang="en-GB" smtClean="0"/>
              <a:t>01 July 2025</a:t>
            </a:fld>
            <a:endParaRPr lang="en-US" dirty="0"/>
          </a:p>
        </p:txBody>
      </p:sp>
    </p:spTree>
    <p:extLst>
      <p:ext uri="{BB962C8B-B14F-4D97-AF65-F5344CB8AC3E}">
        <p14:creationId xmlns:p14="http://schemas.microsoft.com/office/powerpoint/2010/main" val="2131374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reen Divider">
    <p:bg>
      <p:bgPr>
        <a:solidFill>
          <a:srgbClr val="FADFBC"/>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021097-B1A1-D158-792C-BD7005517EEF}"/>
              </a:ext>
            </a:extLst>
          </p:cNvPr>
          <p:cNvSpPr>
            <a:spLocks noGrp="1"/>
          </p:cNvSpPr>
          <p:nvPr>
            <p:ph type="pic" sz="quarter" idx="11" hasCustomPrompt="1"/>
          </p:nvPr>
        </p:nvSpPr>
        <p:spPr>
          <a:xfrm>
            <a:off x="6975279" y="1025753"/>
            <a:ext cx="4320000" cy="4320000"/>
          </a:xfrm>
          <a:prstGeom prst="roundRect">
            <a:avLst>
              <a:gd name="adj" fmla="val 8805"/>
            </a:avLst>
          </a:prstGeom>
          <a:solidFill>
            <a:schemeClr val="bg1">
              <a:lumMod val="95000"/>
            </a:schemeClr>
          </a:solidFill>
        </p:spPr>
        <p:txBody>
          <a:bodyPr anchor="ctr" anchorCtr="0"/>
          <a:lstStyle>
            <a:lvl1pPr marL="0" indent="0" algn="ctr">
              <a:buNone/>
              <a:defRPr/>
            </a:lvl1pPr>
          </a:lstStyle>
          <a:p>
            <a:r>
              <a:rPr lang="en-US" dirty="0"/>
              <a:t>Insert Image</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2514599"/>
            <a:ext cx="5675311" cy="1404258"/>
          </a:xfrm>
        </p:spPr>
        <p:txBody>
          <a:bodyPr anchor="t">
            <a:normAutofit/>
          </a:bodyPr>
          <a:lstStyle>
            <a:lvl1pPr marL="0" indent="0">
              <a:buNone/>
              <a:defRPr sz="3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here to add text</a:t>
            </a:r>
            <a:endParaRPr lang="en-US" dirty="0"/>
          </a:p>
        </p:txBody>
      </p:sp>
      <p:sp>
        <p:nvSpPr>
          <p:cNvPr id="7" name="Date Placeholder 6">
            <a:extLst>
              <a:ext uri="{FF2B5EF4-FFF2-40B4-BE49-F238E27FC236}">
                <a16:creationId xmlns:a16="http://schemas.microsoft.com/office/drawing/2014/main" id="{F28861CB-B21B-FC85-6834-1BC90C0AA12A}"/>
              </a:ext>
            </a:extLst>
          </p:cNvPr>
          <p:cNvSpPr>
            <a:spLocks noGrp="1"/>
          </p:cNvSpPr>
          <p:nvPr>
            <p:ph type="dt" sz="half" idx="12"/>
          </p:nvPr>
        </p:nvSpPr>
        <p:spPr/>
        <p:txBody>
          <a:bodyPr/>
          <a:lstStyle/>
          <a:p>
            <a:fld id="{9E3FA636-0247-2C46-9D46-D801FFC82ACE}" type="datetime4">
              <a:rPr lang="en-GB" smtClean="0"/>
              <a:t>01 July 2025</a:t>
            </a:fld>
            <a:endParaRPr lang="en-US" dirty="0"/>
          </a:p>
        </p:txBody>
      </p:sp>
      <p:sp>
        <p:nvSpPr>
          <p:cNvPr id="8" name="Footer Placeholder 7">
            <a:extLst>
              <a:ext uri="{FF2B5EF4-FFF2-40B4-BE49-F238E27FC236}">
                <a16:creationId xmlns:a16="http://schemas.microsoft.com/office/drawing/2014/main" id="{8EC11CAF-BC29-EDA0-5588-A7873908208B}"/>
              </a:ext>
            </a:extLst>
          </p:cNvPr>
          <p:cNvSpPr>
            <a:spLocks noGrp="1"/>
          </p:cNvSpPr>
          <p:nvPr>
            <p:ph type="ftr" sz="quarter" idx="13"/>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B701D54B-F5AB-F5EE-B4D1-84F910719A2B}"/>
              </a:ext>
            </a:extLst>
          </p:cNvPr>
          <p:cNvSpPr>
            <a:spLocks noGrp="1"/>
          </p:cNvSpPr>
          <p:nvPr>
            <p:ph type="sldNum" sz="quarter" idx="14"/>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315824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y Divider">
    <p:bg>
      <p:bgPr>
        <a:solidFill>
          <a:srgbClr val="EDEFF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021097-B1A1-D158-792C-BD7005517EEF}"/>
              </a:ext>
            </a:extLst>
          </p:cNvPr>
          <p:cNvSpPr>
            <a:spLocks noGrp="1"/>
          </p:cNvSpPr>
          <p:nvPr>
            <p:ph type="pic" sz="quarter" idx="11" hasCustomPrompt="1"/>
          </p:nvPr>
        </p:nvSpPr>
        <p:spPr>
          <a:xfrm>
            <a:off x="6975279" y="1025753"/>
            <a:ext cx="4320000" cy="4320000"/>
          </a:xfrm>
          <a:prstGeom prst="roundRect">
            <a:avLst>
              <a:gd name="adj" fmla="val 8805"/>
            </a:avLst>
          </a:prstGeom>
          <a:solidFill>
            <a:schemeClr val="bg1">
              <a:lumMod val="95000"/>
            </a:schemeClr>
          </a:solidFill>
        </p:spPr>
        <p:txBody>
          <a:bodyPr anchor="ctr" anchorCtr="0"/>
          <a:lstStyle>
            <a:lvl1pPr marL="0" indent="0" algn="ctr">
              <a:buNone/>
              <a:defRPr/>
            </a:lvl1pPr>
          </a:lstStyle>
          <a:p>
            <a:r>
              <a:rPr lang="en-US" dirty="0"/>
              <a:t>Insert Image</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2514599"/>
            <a:ext cx="5675311" cy="1404258"/>
          </a:xfrm>
        </p:spPr>
        <p:txBody>
          <a:bodyPr anchor="t">
            <a:normAutofit/>
          </a:bodyPr>
          <a:lstStyle>
            <a:lvl1pPr marL="0" indent="0">
              <a:buNone/>
              <a:defRPr sz="3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here to add text</a:t>
            </a:r>
            <a:endParaRPr lang="en-US" dirty="0"/>
          </a:p>
        </p:txBody>
      </p:sp>
      <p:sp>
        <p:nvSpPr>
          <p:cNvPr id="7" name="Date Placeholder 6">
            <a:extLst>
              <a:ext uri="{FF2B5EF4-FFF2-40B4-BE49-F238E27FC236}">
                <a16:creationId xmlns:a16="http://schemas.microsoft.com/office/drawing/2014/main" id="{12D8C95F-DE22-571C-B331-297A52737DE8}"/>
              </a:ext>
            </a:extLst>
          </p:cNvPr>
          <p:cNvSpPr>
            <a:spLocks noGrp="1"/>
          </p:cNvSpPr>
          <p:nvPr>
            <p:ph type="dt" sz="half" idx="12"/>
          </p:nvPr>
        </p:nvSpPr>
        <p:spPr/>
        <p:txBody>
          <a:bodyPr/>
          <a:lstStyle/>
          <a:p>
            <a:fld id="{078F15E1-2A92-5843-8D54-6AFBFB2BA75E}" type="datetime4">
              <a:rPr lang="en-GB" smtClean="0"/>
              <a:t>01 July 2025</a:t>
            </a:fld>
            <a:endParaRPr lang="en-US" dirty="0"/>
          </a:p>
        </p:txBody>
      </p:sp>
      <p:sp>
        <p:nvSpPr>
          <p:cNvPr id="8" name="Footer Placeholder 7">
            <a:extLst>
              <a:ext uri="{FF2B5EF4-FFF2-40B4-BE49-F238E27FC236}">
                <a16:creationId xmlns:a16="http://schemas.microsoft.com/office/drawing/2014/main" id="{9C0C2249-B18D-5374-0F94-CB3C47F5CF70}"/>
              </a:ext>
            </a:extLst>
          </p:cNvPr>
          <p:cNvSpPr>
            <a:spLocks noGrp="1"/>
          </p:cNvSpPr>
          <p:nvPr>
            <p:ph type="ftr" sz="quarter" idx="13"/>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3B6300C8-8624-211B-6BFD-84669A41FCDE}"/>
              </a:ext>
            </a:extLst>
          </p:cNvPr>
          <p:cNvSpPr>
            <a:spLocks noGrp="1"/>
          </p:cNvSpPr>
          <p:nvPr>
            <p:ph type="sldNum" sz="quarter" idx="14"/>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1636722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7362970" cy="777874"/>
          </a:xfrm>
        </p:spPr>
        <p:txBody>
          <a:bodyPr anchor="t">
            <a:normAutofit/>
          </a:bodyPr>
          <a:lstStyle/>
          <a:p>
            <a:r>
              <a:rPr lang="en-GB" dirty="0"/>
              <a:t>Click to add title</a:t>
            </a:r>
            <a:endParaRPr lang="en-US" dirty="0"/>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250078"/>
            <a:ext cx="7362969" cy="4809308"/>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Freeform 26">
            <a:extLst>
              <a:ext uri="{FF2B5EF4-FFF2-40B4-BE49-F238E27FC236}">
                <a16:creationId xmlns:a16="http://schemas.microsoft.com/office/drawing/2014/main" id="{71652A17-DFA7-9F7D-69E1-052EC340EB89}"/>
              </a:ext>
            </a:extLst>
          </p:cNvPr>
          <p:cNvSpPr/>
          <p:nvPr userDrawn="1"/>
        </p:nvSpPr>
        <p:spPr>
          <a:xfrm>
            <a:off x="8153401" y="-12"/>
            <a:ext cx="4038599" cy="6311912"/>
          </a:xfrm>
          <a:custGeom>
            <a:avLst/>
            <a:gdLst>
              <a:gd name="connsiteX0" fmla="*/ 0 w 4038599"/>
              <a:gd name="connsiteY0" fmla="*/ 0 h 6237305"/>
              <a:gd name="connsiteX1" fmla="*/ 4038599 w 4038599"/>
              <a:gd name="connsiteY1" fmla="*/ 0 h 6237305"/>
              <a:gd name="connsiteX2" fmla="*/ 4038599 w 4038599"/>
              <a:gd name="connsiteY2" fmla="*/ 11 h 6237305"/>
              <a:gd name="connsiteX3" fmla="*/ 4038599 w 4038599"/>
              <a:gd name="connsiteY3" fmla="*/ 349026 h 6237305"/>
              <a:gd name="connsiteX4" fmla="*/ 4038599 w 4038599"/>
              <a:gd name="connsiteY4" fmla="*/ 798616 h 6237305"/>
              <a:gd name="connsiteX5" fmla="*/ 4038599 w 4038599"/>
              <a:gd name="connsiteY5" fmla="*/ 5888289 h 6237305"/>
              <a:gd name="connsiteX6" fmla="*/ 4038599 w 4038599"/>
              <a:gd name="connsiteY6" fmla="*/ 6237302 h 6237305"/>
              <a:gd name="connsiteX7" fmla="*/ 3689613 w 4038599"/>
              <a:gd name="connsiteY7" fmla="*/ 6237302 h 6237305"/>
              <a:gd name="connsiteX8" fmla="*/ 3689583 w 4038599"/>
              <a:gd name="connsiteY8" fmla="*/ 6237305 h 6237305"/>
              <a:gd name="connsiteX9" fmla="*/ 349016 w 4038599"/>
              <a:gd name="connsiteY9" fmla="*/ 6237305 h 6237305"/>
              <a:gd name="connsiteX10" fmla="*/ 0 w 4038599"/>
              <a:gd name="connsiteY10" fmla="*/ 5888289 h 6237305"/>
              <a:gd name="connsiteX11" fmla="*/ 0 w 4038599"/>
              <a:gd name="connsiteY11" fmla="*/ 798616 h 6237305"/>
              <a:gd name="connsiteX12" fmla="*/ 0 w 4038599"/>
              <a:gd name="connsiteY12" fmla="*/ 349026 h 623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8599" h="6237305">
                <a:moveTo>
                  <a:pt x="0" y="0"/>
                </a:moveTo>
                <a:lnTo>
                  <a:pt x="4038599" y="0"/>
                </a:lnTo>
                <a:lnTo>
                  <a:pt x="4038599" y="11"/>
                </a:lnTo>
                <a:lnTo>
                  <a:pt x="4038599" y="349026"/>
                </a:lnTo>
                <a:lnTo>
                  <a:pt x="4038599" y="798616"/>
                </a:lnTo>
                <a:lnTo>
                  <a:pt x="4038599" y="5888289"/>
                </a:lnTo>
                <a:lnTo>
                  <a:pt x="4038599" y="6237302"/>
                </a:lnTo>
                <a:lnTo>
                  <a:pt x="3689613" y="6237302"/>
                </a:lnTo>
                <a:lnTo>
                  <a:pt x="3689583" y="6237305"/>
                </a:lnTo>
                <a:lnTo>
                  <a:pt x="349016" y="6237305"/>
                </a:lnTo>
                <a:cubicBezTo>
                  <a:pt x="156260" y="6237305"/>
                  <a:pt x="0" y="6081045"/>
                  <a:pt x="0" y="5888289"/>
                </a:cubicBezTo>
                <a:lnTo>
                  <a:pt x="0" y="798616"/>
                </a:lnTo>
                <a:lnTo>
                  <a:pt x="0" y="34902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Picture Placeholder 28">
            <a:extLst>
              <a:ext uri="{FF2B5EF4-FFF2-40B4-BE49-F238E27FC236}">
                <a16:creationId xmlns:a16="http://schemas.microsoft.com/office/drawing/2014/main" id="{9BC6BCAF-F826-FE41-3594-DDC4357B936F}"/>
              </a:ext>
            </a:extLst>
          </p:cNvPr>
          <p:cNvSpPr>
            <a:spLocks noGrp="1"/>
          </p:cNvSpPr>
          <p:nvPr>
            <p:ph type="pic" sz="quarter" idx="14" hasCustomPrompt="1"/>
          </p:nvPr>
        </p:nvSpPr>
        <p:spPr>
          <a:xfrm>
            <a:off x="9334608" y="1250078"/>
            <a:ext cx="1792241" cy="1775764"/>
          </a:xfrm>
        </p:spPr>
        <p:txBody>
          <a:bodyPr anchor="ctr" anchorCtr="0">
            <a:noAutofit/>
          </a:bodyPr>
          <a:lstStyle>
            <a:lvl1pPr marL="0" indent="0" algn="ctr">
              <a:buNone/>
              <a:defRPr>
                <a:solidFill>
                  <a:schemeClr val="bg1"/>
                </a:solidFill>
              </a:defRPr>
            </a:lvl1pPr>
          </a:lstStyle>
          <a:p>
            <a:r>
              <a:rPr lang="en-US" dirty="0"/>
              <a:t>Insert Icon</a:t>
            </a:r>
          </a:p>
        </p:txBody>
      </p:sp>
      <p:sp>
        <p:nvSpPr>
          <p:cNvPr id="30" name="Text Placeholder 6">
            <a:extLst>
              <a:ext uri="{FF2B5EF4-FFF2-40B4-BE49-F238E27FC236}">
                <a16:creationId xmlns:a16="http://schemas.microsoft.com/office/drawing/2014/main" id="{0107B381-DC54-D674-3DB0-1022FEF971B7}"/>
              </a:ext>
            </a:extLst>
          </p:cNvPr>
          <p:cNvSpPr>
            <a:spLocks noGrp="1"/>
          </p:cNvSpPr>
          <p:nvPr>
            <p:ph type="body" sz="quarter" idx="15" hasCustomPrompt="1"/>
          </p:nvPr>
        </p:nvSpPr>
        <p:spPr>
          <a:xfrm>
            <a:off x="8685351" y="3614870"/>
            <a:ext cx="2974695" cy="1955183"/>
          </a:xfrm>
        </p:spPr>
        <p:txBody>
          <a:bodyPr>
            <a:normAutofit/>
          </a:bodyPr>
          <a:lstStyle>
            <a:lvl1pPr marL="0" indent="0">
              <a:buNone/>
              <a:defRPr sz="1800">
                <a:solidFill>
                  <a:schemeClr val="bg1"/>
                </a:solidFill>
              </a:defRPr>
            </a:lvl1pPr>
          </a:lstStyle>
          <a:p>
            <a:pPr lvl="0"/>
            <a:r>
              <a:rPr lang="en-GB" dirty="0"/>
              <a:t>Insert quote</a:t>
            </a:r>
          </a:p>
        </p:txBody>
      </p:sp>
      <p:sp>
        <p:nvSpPr>
          <p:cNvPr id="6" name="Date Placeholder 5">
            <a:extLst>
              <a:ext uri="{FF2B5EF4-FFF2-40B4-BE49-F238E27FC236}">
                <a16:creationId xmlns:a16="http://schemas.microsoft.com/office/drawing/2014/main" id="{C98A6A14-D8F0-FB85-750D-3231CEE6D9E1}"/>
              </a:ext>
            </a:extLst>
          </p:cNvPr>
          <p:cNvSpPr>
            <a:spLocks noGrp="1"/>
          </p:cNvSpPr>
          <p:nvPr>
            <p:ph type="dt" sz="half" idx="16"/>
          </p:nvPr>
        </p:nvSpPr>
        <p:spPr/>
        <p:txBody>
          <a:bodyPr/>
          <a:lstStyle/>
          <a:p>
            <a:fld id="{7BF1F6AA-E62D-A847-A8B0-D3E253610085}" type="datetime4">
              <a:rPr lang="en-GB" smtClean="0"/>
              <a:t>01 July 2025</a:t>
            </a:fld>
            <a:endParaRPr lang="en-US" dirty="0"/>
          </a:p>
        </p:txBody>
      </p:sp>
      <p:sp>
        <p:nvSpPr>
          <p:cNvPr id="8" name="Footer Placeholder 7">
            <a:extLst>
              <a:ext uri="{FF2B5EF4-FFF2-40B4-BE49-F238E27FC236}">
                <a16:creationId xmlns:a16="http://schemas.microsoft.com/office/drawing/2014/main" id="{12D7303E-F37A-364B-60D5-4200385AD52E}"/>
              </a:ext>
            </a:extLst>
          </p:cNvPr>
          <p:cNvSpPr>
            <a:spLocks noGrp="1"/>
          </p:cNvSpPr>
          <p:nvPr>
            <p:ph type="ftr" sz="quarter" idx="17"/>
          </p:nvPr>
        </p:nvSpPr>
        <p:spPr/>
        <p:txBody>
          <a:bodyPr/>
          <a:lstStyle/>
          <a:p>
            <a:r>
              <a:rPr lang="en-US" dirty="0"/>
              <a:t>Document reference</a:t>
            </a:r>
          </a:p>
        </p:txBody>
      </p:sp>
      <p:sp>
        <p:nvSpPr>
          <p:cNvPr id="9" name="Slide Number Placeholder 8">
            <a:extLst>
              <a:ext uri="{FF2B5EF4-FFF2-40B4-BE49-F238E27FC236}">
                <a16:creationId xmlns:a16="http://schemas.microsoft.com/office/drawing/2014/main" id="{C18A6E2D-19A8-A946-2ECF-12CA0CF01A01}"/>
              </a:ext>
            </a:extLst>
          </p:cNvPr>
          <p:cNvSpPr>
            <a:spLocks noGrp="1"/>
          </p:cNvSpPr>
          <p:nvPr>
            <p:ph type="sldNum" sz="quarter" idx="18"/>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300153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 Tropical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7362970" cy="777874"/>
          </a:xfrm>
        </p:spPr>
        <p:txBody>
          <a:bodyPr>
            <a:normAutofit/>
          </a:bodyPr>
          <a:lstStyle/>
          <a:p>
            <a:r>
              <a:rPr lang="en-GB" dirty="0"/>
              <a:t>Click to add title</a:t>
            </a:r>
            <a:endParaRPr lang="en-US" dirty="0"/>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4" y="1250078"/>
            <a:ext cx="7327746" cy="480930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7" name="Freeform 26">
            <a:extLst>
              <a:ext uri="{FF2B5EF4-FFF2-40B4-BE49-F238E27FC236}">
                <a16:creationId xmlns:a16="http://schemas.microsoft.com/office/drawing/2014/main" id="{71652A17-DFA7-9F7D-69E1-052EC340EB89}"/>
              </a:ext>
            </a:extLst>
          </p:cNvPr>
          <p:cNvSpPr/>
          <p:nvPr userDrawn="1"/>
        </p:nvSpPr>
        <p:spPr>
          <a:xfrm>
            <a:off x="8153401" y="-12"/>
            <a:ext cx="4038599" cy="6311912"/>
          </a:xfrm>
          <a:custGeom>
            <a:avLst/>
            <a:gdLst>
              <a:gd name="connsiteX0" fmla="*/ 0 w 4038599"/>
              <a:gd name="connsiteY0" fmla="*/ 0 h 6237305"/>
              <a:gd name="connsiteX1" fmla="*/ 4038599 w 4038599"/>
              <a:gd name="connsiteY1" fmla="*/ 0 h 6237305"/>
              <a:gd name="connsiteX2" fmla="*/ 4038599 w 4038599"/>
              <a:gd name="connsiteY2" fmla="*/ 11 h 6237305"/>
              <a:gd name="connsiteX3" fmla="*/ 4038599 w 4038599"/>
              <a:gd name="connsiteY3" fmla="*/ 349026 h 6237305"/>
              <a:gd name="connsiteX4" fmla="*/ 4038599 w 4038599"/>
              <a:gd name="connsiteY4" fmla="*/ 798616 h 6237305"/>
              <a:gd name="connsiteX5" fmla="*/ 4038599 w 4038599"/>
              <a:gd name="connsiteY5" fmla="*/ 5888289 h 6237305"/>
              <a:gd name="connsiteX6" fmla="*/ 4038599 w 4038599"/>
              <a:gd name="connsiteY6" fmla="*/ 6237302 h 6237305"/>
              <a:gd name="connsiteX7" fmla="*/ 3689613 w 4038599"/>
              <a:gd name="connsiteY7" fmla="*/ 6237302 h 6237305"/>
              <a:gd name="connsiteX8" fmla="*/ 3689583 w 4038599"/>
              <a:gd name="connsiteY8" fmla="*/ 6237305 h 6237305"/>
              <a:gd name="connsiteX9" fmla="*/ 349016 w 4038599"/>
              <a:gd name="connsiteY9" fmla="*/ 6237305 h 6237305"/>
              <a:gd name="connsiteX10" fmla="*/ 0 w 4038599"/>
              <a:gd name="connsiteY10" fmla="*/ 5888289 h 6237305"/>
              <a:gd name="connsiteX11" fmla="*/ 0 w 4038599"/>
              <a:gd name="connsiteY11" fmla="*/ 798616 h 6237305"/>
              <a:gd name="connsiteX12" fmla="*/ 0 w 4038599"/>
              <a:gd name="connsiteY12" fmla="*/ 349026 h 623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8599" h="6237305">
                <a:moveTo>
                  <a:pt x="0" y="0"/>
                </a:moveTo>
                <a:lnTo>
                  <a:pt x="4038599" y="0"/>
                </a:lnTo>
                <a:lnTo>
                  <a:pt x="4038599" y="11"/>
                </a:lnTo>
                <a:lnTo>
                  <a:pt x="4038599" y="349026"/>
                </a:lnTo>
                <a:lnTo>
                  <a:pt x="4038599" y="798616"/>
                </a:lnTo>
                <a:lnTo>
                  <a:pt x="4038599" y="5888289"/>
                </a:lnTo>
                <a:lnTo>
                  <a:pt x="4038599" y="6237302"/>
                </a:lnTo>
                <a:lnTo>
                  <a:pt x="3689613" y="6237302"/>
                </a:lnTo>
                <a:lnTo>
                  <a:pt x="3689583" y="6237305"/>
                </a:lnTo>
                <a:lnTo>
                  <a:pt x="349016" y="6237305"/>
                </a:lnTo>
                <a:cubicBezTo>
                  <a:pt x="156260" y="6237305"/>
                  <a:pt x="0" y="6081045"/>
                  <a:pt x="0" y="5888289"/>
                </a:cubicBezTo>
                <a:lnTo>
                  <a:pt x="0" y="798616"/>
                </a:lnTo>
                <a:lnTo>
                  <a:pt x="0" y="349026"/>
                </a:lnTo>
                <a:close/>
              </a:path>
            </a:pathLst>
          </a:custGeom>
          <a:solidFill>
            <a:srgbClr val="CCE4F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Picture Placeholder 28">
            <a:extLst>
              <a:ext uri="{FF2B5EF4-FFF2-40B4-BE49-F238E27FC236}">
                <a16:creationId xmlns:a16="http://schemas.microsoft.com/office/drawing/2014/main" id="{9BC6BCAF-F826-FE41-3594-DDC4357B936F}"/>
              </a:ext>
            </a:extLst>
          </p:cNvPr>
          <p:cNvSpPr>
            <a:spLocks noGrp="1"/>
          </p:cNvSpPr>
          <p:nvPr>
            <p:ph type="pic" sz="quarter" idx="14" hasCustomPrompt="1"/>
          </p:nvPr>
        </p:nvSpPr>
        <p:spPr>
          <a:xfrm>
            <a:off x="9334608" y="1250078"/>
            <a:ext cx="1792241" cy="1775764"/>
          </a:xfrm>
        </p:spPr>
        <p:txBody>
          <a:bodyPr anchor="ctr" anchorCtr="0">
            <a:noAutofit/>
          </a:bodyPr>
          <a:lstStyle>
            <a:lvl1pPr marL="0" indent="0" algn="ctr">
              <a:buNone/>
              <a:defRPr>
                <a:solidFill>
                  <a:schemeClr val="tx1"/>
                </a:solidFill>
              </a:defRPr>
            </a:lvl1pPr>
          </a:lstStyle>
          <a:p>
            <a:r>
              <a:rPr lang="en-US" dirty="0"/>
              <a:t>Insert Icon</a:t>
            </a:r>
          </a:p>
        </p:txBody>
      </p:sp>
      <p:sp>
        <p:nvSpPr>
          <p:cNvPr id="30" name="Text Placeholder 6">
            <a:extLst>
              <a:ext uri="{FF2B5EF4-FFF2-40B4-BE49-F238E27FC236}">
                <a16:creationId xmlns:a16="http://schemas.microsoft.com/office/drawing/2014/main" id="{0107B381-DC54-D674-3DB0-1022FEF971B7}"/>
              </a:ext>
            </a:extLst>
          </p:cNvPr>
          <p:cNvSpPr>
            <a:spLocks noGrp="1"/>
          </p:cNvSpPr>
          <p:nvPr>
            <p:ph type="body" sz="quarter" idx="15" hasCustomPrompt="1"/>
          </p:nvPr>
        </p:nvSpPr>
        <p:spPr>
          <a:xfrm>
            <a:off x="8685351" y="3614870"/>
            <a:ext cx="2974695" cy="1955183"/>
          </a:xfrm>
        </p:spPr>
        <p:txBody>
          <a:bodyPr>
            <a:normAutofit/>
          </a:bodyPr>
          <a:lstStyle>
            <a:lvl1pPr marL="0" indent="0">
              <a:buNone/>
              <a:defRPr sz="1800">
                <a:solidFill>
                  <a:schemeClr val="tx1"/>
                </a:solidFill>
              </a:defRPr>
            </a:lvl1pPr>
          </a:lstStyle>
          <a:p>
            <a:pPr lvl="0"/>
            <a:r>
              <a:rPr lang="en-GB" dirty="0"/>
              <a:t>Insert quote</a:t>
            </a:r>
          </a:p>
        </p:txBody>
      </p:sp>
      <p:sp>
        <p:nvSpPr>
          <p:cNvPr id="6" name="Date Placeholder 5">
            <a:extLst>
              <a:ext uri="{FF2B5EF4-FFF2-40B4-BE49-F238E27FC236}">
                <a16:creationId xmlns:a16="http://schemas.microsoft.com/office/drawing/2014/main" id="{C0F2451C-DD24-C8CA-F63E-114B6F199744}"/>
              </a:ext>
            </a:extLst>
          </p:cNvPr>
          <p:cNvSpPr>
            <a:spLocks noGrp="1"/>
          </p:cNvSpPr>
          <p:nvPr>
            <p:ph type="dt" sz="half" idx="16"/>
          </p:nvPr>
        </p:nvSpPr>
        <p:spPr/>
        <p:txBody>
          <a:bodyPr/>
          <a:lstStyle/>
          <a:p>
            <a:fld id="{2E7903D4-CCB0-FE40-BE9D-A62A72AD666A}" type="datetime4">
              <a:rPr lang="en-GB" smtClean="0"/>
              <a:t>01 July 2025</a:t>
            </a:fld>
            <a:endParaRPr lang="en-US" dirty="0"/>
          </a:p>
        </p:txBody>
      </p:sp>
      <p:sp>
        <p:nvSpPr>
          <p:cNvPr id="8" name="Footer Placeholder 7">
            <a:extLst>
              <a:ext uri="{FF2B5EF4-FFF2-40B4-BE49-F238E27FC236}">
                <a16:creationId xmlns:a16="http://schemas.microsoft.com/office/drawing/2014/main" id="{C77FDD1D-E28E-B7C2-1EE8-661270D336F9}"/>
              </a:ext>
            </a:extLst>
          </p:cNvPr>
          <p:cNvSpPr>
            <a:spLocks noGrp="1"/>
          </p:cNvSpPr>
          <p:nvPr>
            <p:ph type="ftr" sz="quarter" idx="17"/>
          </p:nvPr>
        </p:nvSpPr>
        <p:spPr/>
        <p:txBody>
          <a:bodyPr/>
          <a:lstStyle/>
          <a:p>
            <a:r>
              <a:rPr lang="en-US" dirty="0"/>
              <a:t>Document reference</a:t>
            </a:r>
          </a:p>
        </p:txBody>
      </p:sp>
      <p:sp>
        <p:nvSpPr>
          <p:cNvPr id="9" name="Slide Number Placeholder 8">
            <a:extLst>
              <a:ext uri="{FF2B5EF4-FFF2-40B4-BE49-F238E27FC236}">
                <a16:creationId xmlns:a16="http://schemas.microsoft.com/office/drawing/2014/main" id="{E436FD8F-C6FA-AAAF-CE53-85FE1E65864D}"/>
              </a:ext>
            </a:extLst>
          </p:cNvPr>
          <p:cNvSpPr>
            <a:spLocks noGrp="1"/>
          </p:cNvSpPr>
          <p:nvPr>
            <p:ph type="sldNum" sz="quarter" idx="18"/>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3757489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mp;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6B08D09-AA69-540D-E6F1-7A27EAD13A62}"/>
              </a:ext>
            </a:extLst>
          </p:cNvPr>
          <p:cNvSpPr>
            <a:spLocks noGrp="1"/>
          </p:cNvSpPr>
          <p:nvPr>
            <p:ph type="pic" sz="quarter" idx="14" hasCustomPrompt="1"/>
          </p:nvPr>
        </p:nvSpPr>
        <p:spPr>
          <a:xfrm>
            <a:off x="8121563" y="-219"/>
            <a:ext cx="4070437" cy="6312119"/>
          </a:xfrm>
          <a:custGeom>
            <a:avLst/>
            <a:gdLst>
              <a:gd name="connsiteX0" fmla="*/ 0 w 8149688"/>
              <a:gd name="connsiteY0" fmla="*/ 0 h 6236821"/>
              <a:gd name="connsiteX1" fmla="*/ 8149688 w 8149688"/>
              <a:gd name="connsiteY1" fmla="*/ 0 h 6236821"/>
              <a:gd name="connsiteX2" fmla="*/ 8149688 w 8149688"/>
              <a:gd name="connsiteY2" fmla="*/ 68698 h 6236821"/>
              <a:gd name="connsiteX3" fmla="*/ 8149681 w 8149688"/>
              <a:gd name="connsiteY3" fmla="*/ 6234744 h 6236821"/>
              <a:gd name="connsiteX4" fmla="*/ 456168 w 8149688"/>
              <a:gd name="connsiteY4" fmla="*/ 6236821 h 6236821"/>
              <a:gd name="connsiteX5" fmla="*/ 9351 w 8149688"/>
              <a:gd name="connsiteY5" fmla="*/ 5777674 h 6236821"/>
              <a:gd name="connsiteX0" fmla="*/ 0 w 8149688"/>
              <a:gd name="connsiteY0" fmla="*/ 0 h 6236821"/>
              <a:gd name="connsiteX1" fmla="*/ 8149688 w 8149688"/>
              <a:gd name="connsiteY1" fmla="*/ 0 h 6236821"/>
              <a:gd name="connsiteX2" fmla="*/ 8149688 w 8149688"/>
              <a:gd name="connsiteY2" fmla="*/ 68698 h 6236821"/>
              <a:gd name="connsiteX3" fmla="*/ 5052798 w 8149688"/>
              <a:gd name="connsiteY3" fmla="*/ 6234744 h 6236821"/>
              <a:gd name="connsiteX4" fmla="*/ 456168 w 8149688"/>
              <a:gd name="connsiteY4" fmla="*/ 6236821 h 6236821"/>
              <a:gd name="connsiteX5" fmla="*/ 9351 w 8149688"/>
              <a:gd name="connsiteY5" fmla="*/ 5777674 h 6236821"/>
              <a:gd name="connsiteX6" fmla="*/ 0 w 8149688"/>
              <a:gd name="connsiteY6" fmla="*/ 0 h 6236821"/>
              <a:gd name="connsiteX0" fmla="*/ 0 w 8149688"/>
              <a:gd name="connsiteY0" fmla="*/ 8627 h 6245448"/>
              <a:gd name="connsiteX1" fmla="*/ 4250548 w 8149688"/>
              <a:gd name="connsiteY1" fmla="*/ 0 h 6245448"/>
              <a:gd name="connsiteX2" fmla="*/ 8149688 w 8149688"/>
              <a:gd name="connsiteY2" fmla="*/ 77325 h 6245448"/>
              <a:gd name="connsiteX3" fmla="*/ 5052798 w 8149688"/>
              <a:gd name="connsiteY3" fmla="*/ 6243371 h 6245448"/>
              <a:gd name="connsiteX4" fmla="*/ 456168 w 8149688"/>
              <a:gd name="connsiteY4" fmla="*/ 6245448 h 6245448"/>
              <a:gd name="connsiteX5" fmla="*/ 9351 w 8149688"/>
              <a:gd name="connsiteY5" fmla="*/ 5786301 h 6245448"/>
              <a:gd name="connsiteX6" fmla="*/ 0 w 8149688"/>
              <a:gd name="connsiteY6" fmla="*/ 8627 h 6245448"/>
              <a:gd name="connsiteX0" fmla="*/ 0 w 8149688"/>
              <a:gd name="connsiteY0" fmla="*/ 0 h 6236821"/>
              <a:gd name="connsiteX1" fmla="*/ 8149688 w 8149688"/>
              <a:gd name="connsiteY1" fmla="*/ 68698 h 6236821"/>
              <a:gd name="connsiteX2" fmla="*/ 5052798 w 8149688"/>
              <a:gd name="connsiteY2" fmla="*/ 6234744 h 6236821"/>
              <a:gd name="connsiteX3" fmla="*/ 456168 w 8149688"/>
              <a:gd name="connsiteY3" fmla="*/ 6236821 h 6236821"/>
              <a:gd name="connsiteX4" fmla="*/ 9351 w 8149688"/>
              <a:gd name="connsiteY4" fmla="*/ 5777674 h 6236821"/>
              <a:gd name="connsiteX5" fmla="*/ 0 w 8149688"/>
              <a:gd name="connsiteY5" fmla="*/ 0 h 6236821"/>
              <a:gd name="connsiteX0" fmla="*/ 0 w 5052798"/>
              <a:gd name="connsiteY0" fmla="*/ 17566 h 6254387"/>
              <a:gd name="connsiteX1" fmla="*/ 5001046 w 5052798"/>
              <a:gd name="connsiteY1" fmla="*/ 0 h 6254387"/>
              <a:gd name="connsiteX2" fmla="*/ 5052798 w 5052798"/>
              <a:gd name="connsiteY2" fmla="*/ 6252310 h 6254387"/>
              <a:gd name="connsiteX3" fmla="*/ 456168 w 5052798"/>
              <a:gd name="connsiteY3" fmla="*/ 6254387 h 6254387"/>
              <a:gd name="connsiteX4" fmla="*/ 9351 w 5052798"/>
              <a:gd name="connsiteY4" fmla="*/ 5795240 h 6254387"/>
              <a:gd name="connsiteX5" fmla="*/ 0 w 5052798"/>
              <a:gd name="connsiteY5" fmla="*/ 17566 h 6254387"/>
              <a:gd name="connsiteX0" fmla="*/ 0 w 5052798"/>
              <a:gd name="connsiteY0" fmla="*/ 5265 h 6242086"/>
              <a:gd name="connsiteX1" fmla="*/ 5042050 w 5052798"/>
              <a:gd name="connsiteY1" fmla="*/ 0 h 6242086"/>
              <a:gd name="connsiteX2" fmla="*/ 5052798 w 5052798"/>
              <a:gd name="connsiteY2" fmla="*/ 6240009 h 6242086"/>
              <a:gd name="connsiteX3" fmla="*/ 456168 w 5052798"/>
              <a:gd name="connsiteY3" fmla="*/ 6242086 h 6242086"/>
              <a:gd name="connsiteX4" fmla="*/ 9351 w 5052798"/>
              <a:gd name="connsiteY4" fmla="*/ 5782939 h 6242086"/>
              <a:gd name="connsiteX5" fmla="*/ 0 w 5052798"/>
              <a:gd name="connsiteY5" fmla="*/ 5265 h 6242086"/>
              <a:gd name="connsiteX0" fmla="*/ 0 w 5052798"/>
              <a:gd name="connsiteY0" fmla="*/ 0 h 6236821"/>
              <a:gd name="connsiteX1" fmla="*/ 3676237 w 5052798"/>
              <a:gd name="connsiteY1" fmla="*/ 434607 h 6236821"/>
              <a:gd name="connsiteX2" fmla="*/ 5052798 w 5052798"/>
              <a:gd name="connsiteY2" fmla="*/ 6234744 h 6236821"/>
              <a:gd name="connsiteX3" fmla="*/ 456168 w 5052798"/>
              <a:gd name="connsiteY3" fmla="*/ 6236821 h 6236821"/>
              <a:gd name="connsiteX4" fmla="*/ 9351 w 5052798"/>
              <a:gd name="connsiteY4" fmla="*/ 5777674 h 6236821"/>
              <a:gd name="connsiteX5" fmla="*/ 0 w 5052798"/>
              <a:gd name="connsiteY5" fmla="*/ 0 h 6236821"/>
              <a:gd name="connsiteX0" fmla="*/ 0 w 3872181"/>
              <a:gd name="connsiteY0" fmla="*/ 0 h 6236821"/>
              <a:gd name="connsiteX1" fmla="*/ 3676237 w 3872181"/>
              <a:gd name="connsiteY1" fmla="*/ 434607 h 6236821"/>
              <a:gd name="connsiteX2" fmla="*/ 3872181 w 3872181"/>
              <a:gd name="connsiteY2" fmla="*/ 6118988 h 6236821"/>
              <a:gd name="connsiteX3" fmla="*/ 456168 w 3872181"/>
              <a:gd name="connsiteY3" fmla="*/ 6236821 h 6236821"/>
              <a:gd name="connsiteX4" fmla="*/ 9351 w 3872181"/>
              <a:gd name="connsiteY4" fmla="*/ 5777674 h 6236821"/>
              <a:gd name="connsiteX5" fmla="*/ 0 w 3872181"/>
              <a:gd name="connsiteY5" fmla="*/ 0 h 6236821"/>
              <a:gd name="connsiteX0" fmla="*/ 0 w 4057375"/>
              <a:gd name="connsiteY0" fmla="*/ 0 h 6246319"/>
              <a:gd name="connsiteX1" fmla="*/ 3676237 w 4057375"/>
              <a:gd name="connsiteY1" fmla="*/ 434607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69776"/>
              <a:gd name="connsiteY0" fmla="*/ 0 h 6246319"/>
              <a:gd name="connsiteX1" fmla="*/ 4069776 w 4069776"/>
              <a:gd name="connsiteY1" fmla="*/ 6311 h 6246319"/>
              <a:gd name="connsiteX2" fmla="*/ 4057375 w 4069776"/>
              <a:gd name="connsiteY2" fmla="*/ 6246319 h 6246319"/>
              <a:gd name="connsiteX3" fmla="*/ 456168 w 4069776"/>
              <a:gd name="connsiteY3" fmla="*/ 6236821 h 6246319"/>
              <a:gd name="connsiteX4" fmla="*/ 9351 w 4069776"/>
              <a:gd name="connsiteY4" fmla="*/ 5777674 h 6246319"/>
              <a:gd name="connsiteX5" fmla="*/ 0 w 4069776"/>
              <a:gd name="connsiteY5" fmla="*/ 0 h 6246319"/>
              <a:gd name="connsiteX0" fmla="*/ 0 w 4057375"/>
              <a:gd name="connsiteY0" fmla="*/ 0 h 6246319"/>
              <a:gd name="connsiteX1" fmla="*/ 3416633 w 4057375"/>
              <a:gd name="connsiteY1" fmla="*/ 169610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0182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0182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6713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69776"/>
              <a:gd name="connsiteY0" fmla="*/ 0 h 6246319"/>
              <a:gd name="connsiteX1" fmla="*/ 4069776 w 4069776"/>
              <a:gd name="connsiteY1" fmla="*/ 6311 h 6246319"/>
              <a:gd name="connsiteX2" fmla="*/ 4057375 w 4069776"/>
              <a:gd name="connsiteY2" fmla="*/ 6246319 h 6246319"/>
              <a:gd name="connsiteX3" fmla="*/ 456168 w 4069776"/>
              <a:gd name="connsiteY3" fmla="*/ 6236821 h 6246319"/>
              <a:gd name="connsiteX4" fmla="*/ 9351 w 4069776"/>
              <a:gd name="connsiteY4" fmla="*/ 5777674 h 6246319"/>
              <a:gd name="connsiteX5" fmla="*/ 0 w 4069776"/>
              <a:gd name="connsiteY5" fmla="*/ 0 h 6246319"/>
              <a:gd name="connsiteX0" fmla="*/ 0 w 4069776"/>
              <a:gd name="connsiteY0" fmla="*/ 0 h 6236821"/>
              <a:gd name="connsiteX1" fmla="*/ 4069776 w 4069776"/>
              <a:gd name="connsiteY1" fmla="*/ 6311 h 6236821"/>
              <a:gd name="connsiteX2" fmla="*/ 4057375 w 4069776"/>
              <a:gd name="connsiteY2" fmla="*/ 5580062 h 6236821"/>
              <a:gd name="connsiteX3" fmla="*/ 456168 w 4069776"/>
              <a:gd name="connsiteY3" fmla="*/ 6236821 h 6236821"/>
              <a:gd name="connsiteX4" fmla="*/ 9351 w 4069776"/>
              <a:gd name="connsiteY4" fmla="*/ 5777674 h 6236821"/>
              <a:gd name="connsiteX5" fmla="*/ 0 w 4069776"/>
              <a:gd name="connsiteY5" fmla="*/ 0 h 6236821"/>
              <a:gd name="connsiteX0" fmla="*/ 0 w 4749706"/>
              <a:gd name="connsiteY0" fmla="*/ 0 h 6236821"/>
              <a:gd name="connsiteX1" fmla="*/ 4069776 w 4749706"/>
              <a:gd name="connsiteY1" fmla="*/ 6311 h 6236821"/>
              <a:gd name="connsiteX2" fmla="*/ 4749706 w 4749706"/>
              <a:gd name="connsiteY2" fmla="*/ 5854404 h 6236821"/>
              <a:gd name="connsiteX3" fmla="*/ 456168 w 4749706"/>
              <a:gd name="connsiteY3" fmla="*/ 6236821 h 6236821"/>
              <a:gd name="connsiteX4" fmla="*/ 9351 w 4749706"/>
              <a:gd name="connsiteY4" fmla="*/ 5777674 h 6236821"/>
              <a:gd name="connsiteX5" fmla="*/ 0 w 4749706"/>
              <a:gd name="connsiteY5" fmla="*/ 0 h 6236821"/>
              <a:gd name="connsiteX0" fmla="*/ 0 w 4070437"/>
              <a:gd name="connsiteY0" fmla="*/ 0 h 6236821"/>
              <a:gd name="connsiteX1" fmla="*/ 4069776 w 4070437"/>
              <a:gd name="connsiteY1" fmla="*/ 6311 h 6236821"/>
              <a:gd name="connsiteX2" fmla="*/ 4070437 w 4070437"/>
              <a:gd name="connsiteY2" fmla="*/ 6233257 h 6236821"/>
              <a:gd name="connsiteX3" fmla="*/ 456168 w 4070437"/>
              <a:gd name="connsiteY3" fmla="*/ 6236821 h 6236821"/>
              <a:gd name="connsiteX4" fmla="*/ 9351 w 4070437"/>
              <a:gd name="connsiteY4" fmla="*/ 5777674 h 6236821"/>
              <a:gd name="connsiteX5" fmla="*/ 0 w 4070437"/>
              <a:gd name="connsiteY5" fmla="*/ 0 h 6236821"/>
              <a:gd name="connsiteX0" fmla="*/ 0 w 4070437"/>
              <a:gd name="connsiteY0" fmla="*/ 220 h 6237041"/>
              <a:gd name="connsiteX1" fmla="*/ 4063244 w 4070437"/>
              <a:gd name="connsiteY1" fmla="*/ 0 h 6237041"/>
              <a:gd name="connsiteX2" fmla="*/ 4070437 w 4070437"/>
              <a:gd name="connsiteY2" fmla="*/ 6233477 h 6237041"/>
              <a:gd name="connsiteX3" fmla="*/ 456168 w 4070437"/>
              <a:gd name="connsiteY3" fmla="*/ 6237041 h 6237041"/>
              <a:gd name="connsiteX4" fmla="*/ 9351 w 4070437"/>
              <a:gd name="connsiteY4" fmla="*/ 5777894 h 6237041"/>
              <a:gd name="connsiteX5" fmla="*/ 0 w 4070437"/>
              <a:gd name="connsiteY5" fmla="*/ 220 h 6237041"/>
              <a:gd name="connsiteX0" fmla="*/ 0 w 4070437"/>
              <a:gd name="connsiteY0" fmla="*/ 220 h 6237041"/>
              <a:gd name="connsiteX1" fmla="*/ 4069799 w 4070437"/>
              <a:gd name="connsiteY1" fmla="*/ 0 h 6237041"/>
              <a:gd name="connsiteX2" fmla="*/ 4070437 w 4070437"/>
              <a:gd name="connsiteY2" fmla="*/ 6233477 h 6237041"/>
              <a:gd name="connsiteX3" fmla="*/ 456168 w 4070437"/>
              <a:gd name="connsiteY3" fmla="*/ 6237041 h 6237041"/>
              <a:gd name="connsiteX4" fmla="*/ 9351 w 4070437"/>
              <a:gd name="connsiteY4" fmla="*/ 5777894 h 6237041"/>
              <a:gd name="connsiteX5" fmla="*/ 0 w 4070437"/>
              <a:gd name="connsiteY5" fmla="*/ 220 h 623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0437" h="6237041">
                <a:moveTo>
                  <a:pt x="0" y="220"/>
                </a:moveTo>
                <a:lnTo>
                  <a:pt x="4069799" y="0"/>
                </a:lnTo>
                <a:cubicBezTo>
                  <a:pt x="4069797" y="1831280"/>
                  <a:pt x="4070440" y="4909648"/>
                  <a:pt x="4070437" y="6233477"/>
                </a:cubicBezTo>
                <a:lnTo>
                  <a:pt x="456168" y="6237041"/>
                </a:lnTo>
                <a:cubicBezTo>
                  <a:pt x="209398" y="6237041"/>
                  <a:pt x="9351" y="6024590"/>
                  <a:pt x="9351" y="5777894"/>
                </a:cubicBezTo>
                <a:lnTo>
                  <a:pt x="0" y="220"/>
                </a:lnTo>
                <a:close/>
              </a:path>
            </a:pathLst>
          </a:custGeom>
          <a:solidFill>
            <a:schemeClr val="bg1">
              <a:lumMod val="95000"/>
            </a:schemeClr>
          </a:solidFill>
        </p:spPr>
        <p:txBody>
          <a:bodyPr wrap="square" anchor="ctr" anchorCtr="0">
            <a:noAutofit/>
          </a:bodyPr>
          <a:lstStyle>
            <a:lvl1pPr marL="0" indent="0" algn="ctr">
              <a:buNone/>
              <a:defRPr/>
            </a:lvl1pPr>
          </a:lstStyle>
          <a:p>
            <a:r>
              <a:rPr lang="en-US" dirty="0"/>
              <a:t>Insert Image</a:t>
            </a:r>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7362970" cy="777874"/>
          </a:xfrm>
        </p:spPr>
        <p:txBody>
          <a:bodyPr anchor="t">
            <a:normAutofit/>
          </a:bodyPr>
          <a:lstStyle/>
          <a:p>
            <a:r>
              <a:rPr lang="en-GB" dirty="0"/>
              <a:t>Click to add title</a:t>
            </a:r>
            <a:endParaRPr lang="en-US" dirty="0"/>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250078"/>
            <a:ext cx="7362969" cy="4809308"/>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7">
            <a:extLst>
              <a:ext uri="{FF2B5EF4-FFF2-40B4-BE49-F238E27FC236}">
                <a16:creationId xmlns:a16="http://schemas.microsoft.com/office/drawing/2014/main" id="{8F3A0429-262C-E858-4995-F59D2CA93B01}"/>
              </a:ext>
            </a:extLst>
          </p:cNvPr>
          <p:cNvSpPr>
            <a:spLocks noGrp="1"/>
          </p:cNvSpPr>
          <p:nvPr>
            <p:ph type="dt" sz="half" idx="15"/>
          </p:nvPr>
        </p:nvSpPr>
        <p:spPr/>
        <p:txBody>
          <a:bodyPr/>
          <a:lstStyle/>
          <a:p>
            <a:fld id="{BCE7624A-3E84-9946-B0E5-FFA86DB54716}" type="datetime4">
              <a:rPr lang="en-GB" smtClean="0"/>
              <a:t>01 July 2025</a:t>
            </a:fld>
            <a:endParaRPr lang="en-US" dirty="0"/>
          </a:p>
        </p:txBody>
      </p:sp>
      <p:sp>
        <p:nvSpPr>
          <p:cNvPr id="9" name="Footer Placeholder 8">
            <a:extLst>
              <a:ext uri="{FF2B5EF4-FFF2-40B4-BE49-F238E27FC236}">
                <a16:creationId xmlns:a16="http://schemas.microsoft.com/office/drawing/2014/main" id="{A9E18C0F-B990-8036-26E4-C2CA5EA5BD36}"/>
              </a:ext>
            </a:extLst>
          </p:cNvPr>
          <p:cNvSpPr>
            <a:spLocks noGrp="1"/>
          </p:cNvSpPr>
          <p:nvPr>
            <p:ph type="ftr" sz="quarter" idx="16"/>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B6EF487B-50F6-C074-4FE6-DF164249ACA9}"/>
              </a:ext>
            </a:extLst>
          </p:cNvPr>
          <p:cNvSpPr>
            <a:spLocks noGrp="1"/>
          </p:cNvSpPr>
          <p:nvPr>
            <p:ph type="sldNum" sz="quarter" idx="17"/>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989724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mp; Content + 3/4 Image">
    <p:spTree>
      <p:nvGrpSpPr>
        <p:cNvPr id="1" name=""/>
        <p:cNvGrpSpPr/>
        <p:nvPr/>
      </p:nvGrpSpPr>
      <p:grpSpPr>
        <a:xfrm>
          <a:off x="0" y="0"/>
          <a:ext cx="0" cy="0"/>
          <a:chOff x="0" y="0"/>
          <a:chExt cx="0" cy="0"/>
        </a:xfrm>
      </p:grpSpPr>
      <p:sp>
        <p:nvSpPr>
          <p:cNvPr id="14" name="Picture Placeholder 2">
            <a:extLst>
              <a:ext uri="{FF2B5EF4-FFF2-40B4-BE49-F238E27FC236}">
                <a16:creationId xmlns:a16="http://schemas.microsoft.com/office/drawing/2014/main" id="{563599D4-75EF-758B-71EB-043642D84753}"/>
              </a:ext>
            </a:extLst>
          </p:cNvPr>
          <p:cNvSpPr>
            <a:spLocks noGrp="1"/>
          </p:cNvSpPr>
          <p:nvPr>
            <p:ph type="pic" sz="quarter" idx="15" hasCustomPrompt="1"/>
          </p:nvPr>
        </p:nvSpPr>
        <p:spPr>
          <a:xfrm>
            <a:off x="3817529" y="-10158"/>
            <a:ext cx="8374081" cy="6322058"/>
          </a:xfrm>
          <a:custGeom>
            <a:avLst/>
            <a:gdLst>
              <a:gd name="connsiteX0" fmla="*/ 0 w 8149688"/>
              <a:gd name="connsiteY0" fmla="*/ 0 h 6236821"/>
              <a:gd name="connsiteX1" fmla="*/ 8149688 w 8149688"/>
              <a:gd name="connsiteY1" fmla="*/ 0 h 6236821"/>
              <a:gd name="connsiteX2" fmla="*/ 8149688 w 8149688"/>
              <a:gd name="connsiteY2" fmla="*/ 68698 h 6236821"/>
              <a:gd name="connsiteX3" fmla="*/ 8149681 w 8149688"/>
              <a:gd name="connsiteY3" fmla="*/ 6234744 h 6236821"/>
              <a:gd name="connsiteX4" fmla="*/ 456168 w 8149688"/>
              <a:gd name="connsiteY4" fmla="*/ 6236821 h 6236821"/>
              <a:gd name="connsiteX5" fmla="*/ 9351 w 8149688"/>
              <a:gd name="connsiteY5" fmla="*/ 5777674 h 6236821"/>
              <a:gd name="connsiteX0" fmla="*/ 0 w 8149688"/>
              <a:gd name="connsiteY0" fmla="*/ 0 h 6236821"/>
              <a:gd name="connsiteX1" fmla="*/ 8149688 w 8149688"/>
              <a:gd name="connsiteY1" fmla="*/ 0 h 6236821"/>
              <a:gd name="connsiteX2" fmla="*/ 8149688 w 8149688"/>
              <a:gd name="connsiteY2" fmla="*/ 68698 h 6236821"/>
              <a:gd name="connsiteX3" fmla="*/ 5052798 w 8149688"/>
              <a:gd name="connsiteY3" fmla="*/ 6234744 h 6236821"/>
              <a:gd name="connsiteX4" fmla="*/ 456168 w 8149688"/>
              <a:gd name="connsiteY4" fmla="*/ 6236821 h 6236821"/>
              <a:gd name="connsiteX5" fmla="*/ 9351 w 8149688"/>
              <a:gd name="connsiteY5" fmla="*/ 5777674 h 6236821"/>
              <a:gd name="connsiteX6" fmla="*/ 0 w 8149688"/>
              <a:gd name="connsiteY6" fmla="*/ 0 h 6236821"/>
              <a:gd name="connsiteX0" fmla="*/ 0 w 8149688"/>
              <a:gd name="connsiteY0" fmla="*/ 8627 h 6245448"/>
              <a:gd name="connsiteX1" fmla="*/ 4250548 w 8149688"/>
              <a:gd name="connsiteY1" fmla="*/ 0 h 6245448"/>
              <a:gd name="connsiteX2" fmla="*/ 8149688 w 8149688"/>
              <a:gd name="connsiteY2" fmla="*/ 77325 h 6245448"/>
              <a:gd name="connsiteX3" fmla="*/ 5052798 w 8149688"/>
              <a:gd name="connsiteY3" fmla="*/ 6243371 h 6245448"/>
              <a:gd name="connsiteX4" fmla="*/ 456168 w 8149688"/>
              <a:gd name="connsiteY4" fmla="*/ 6245448 h 6245448"/>
              <a:gd name="connsiteX5" fmla="*/ 9351 w 8149688"/>
              <a:gd name="connsiteY5" fmla="*/ 5786301 h 6245448"/>
              <a:gd name="connsiteX6" fmla="*/ 0 w 8149688"/>
              <a:gd name="connsiteY6" fmla="*/ 8627 h 6245448"/>
              <a:gd name="connsiteX0" fmla="*/ 0 w 8149688"/>
              <a:gd name="connsiteY0" fmla="*/ 0 h 6236821"/>
              <a:gd name="connsiteX1" fmla="*/ 8149688 w 8149688"/>
              <a:gd name="connsiteY1" fmla="*/ 68698 h 6236821"/>
              <a:gd name="connsiteX2" fmla="*/ 5052798 w 8149688"/>
              <a:gd name="connsiteY2" fmla="*/ 6234744 h 6236821"/>
              <a:gd name="connsiteX3" fmla="*/ 456168 w 8149688"/>
              <a:gd name="connsiteY3" fmla="*/ 6236821 h 6236821"/>
              <a:gd name="connsiteX4" fmla="*/ 9351 w 8149688"/>
              <a:gd name="connsiteY4" fmla="*/ 5777674 h 6236821"/>
              <a:gd name="connsiteX5" fmla="*/ 0 w 8149688"/>
              <a:gd name="connsiteY5" fmla="*/ 0 h 6236821"/>
              <a:gd name="connsiteX0" fmla="*/ 0 w 5052798"/>
              <a:gd name="connsiteY0" fmla="*/ 17566 h 6254387"/>
              <a:gd name="connsiteX1" fmla="*/ 5001046 w 5052798"/>
              <a:gd name="connsiteY1" fmla="*/ 0 h 6254387"/>
              <a:gd name="connsiteX2" fmla="*/ 5052798 w 5052798"/>
              <a:gd name="connsiteY2" fmla="*/ 6252310 h 6254387"/>
              <a:gd name="connsiteX3" fmla="*/ 456168 w 5052798"/>
              <a:gd name="connsiteY3" fmla="*/ 6254387 h 6254387"/>
              <a:gd name="connsiteX4" fmla="*/ 9351 w 5052798"/>
              <a:gd name="connsiteY4" fmla="*/ 5795240 h 6254387"/>
              <a:gd name="connsiteX5" fmla="*/ 0 w 5052798"/>
              <a:gd name="connsiteY5" fmla="*/ 17566 h 6254387"/>
              <a:gd name="connsiteX0" fmla="*/ 0 w 5052798"/>
              <a:gd name="connsiteY0" fmla="*/ 5265 h 6242086"/>
              <a:gd name="connsiteX1" fmla="*/ 5042050 w 5052798"/>
              <a:gd name="connsiteY1" fmla="*/ 0 h 6242086"/>
              <a:gd name="connsiteX2" fmla="*/ 5052798 w 5052798"/>
              <a:gd name="connsiteY2" fmla="*/ 6240009 h 6242086"/>
              <a:gd name="connsiteX3" fmla="*/ 456168 w 5052798"/>
              <a:gd name="connsiteY3" fmla="*/ 6242086 h 6242086"/>
              <a:gd name="connsiteX4" fmla="*/ 9351 w 5052798"/>
              <a:gd name="connsiteY4" fmla="*/ 5782939 h 6242086"/>
              <a:gd name="connsiteX5" fmla="*/ 0 w 5052798"/>
              <a:gd name="connsiteY5" fmla="*/ 5265 h 6242086"/>
              <a:gd name="connsiteX0" fmla="*/ 0 w 5052798"/>
              <a:gd name="connsiteY0" fmla="*/ 0 h 6236821"/>
              <a:gd name="connsiteX1" fmla="*/ 3676237 w 5052798"/>
              <a:gd name="connsiteY1" fmla="*/ 434607 h 6236821"/>
              <a:gd name="connsiteX2" fmla="*/ 5052798 w 5052798"/>
              <a:gd name="connsiteY2" fmla="*/ 6234744 h 6236821"/>
              <a:gd name="connsiteX3" fmla="*/ 456168 w 5052798"/>
              <a:gd name="connsiteY3" fmla="*/ 6236821 h 6236821"/>
              <a:gd name="connsiteX4" fmla="*/ 9351 w 5052798"/>
              <a:gd name="connsiteY4" fmla="*/ 5777674 h 6236821"/>
              <a:gd name="connsiteX5" fmla="*/ 0 w 5052798"/>
              <a:gd name="connsiteY5" fmla="*/ 0 h 6236821"/>
              <a:gd name="connsiteX0" fmla="*/ 0 w 3872181"/>
              <a:gd name="connsiteY0" fmla="*/ 0 h 6236821"/>
              <a:gd name="connsiteX1" fmla="*/ 3676237 w 3872181"/>
              <a:gd name="connsiteY1" fmla="*/ 434607 h 6236821"/>
              <a:gd name="connsiteX2" fmla="*/ 3872181 w 3872181"/>
              <a:gd name="connsiteY2" fmla="*/ 6118988 h 6236821"/>
              <a:gd name="connsiteX3" fmla="*/ 456168 w 3872181"/>
              <a:gd name="connsiteY3" fmla="*/ 6236821 h 6236821"/>
              <a:gd name="connsiteX4" fmla="*/ 9351 w 3872181"/>
              <a:gd name="connsiteY4" fmla="*/ 5777674 h 6236821"/>
              <a:gd name="connsiteX5" fmla="*/ 0 w 3872181"/>
              <a:gd name="connsiteY5" fmla="*/ 0 h 6236821"/>
              <a:gd name="connsiteX0" fmla="*/ 0 w 4057375"/>
              <a:gd name="connsiteY0" fmla="*/ 0 h 6246319"/>
              <a:gd name="connsiteX1" fmla="*/ 3676237 w 4057375"/>
              <a:gd name="connsiteY1" fmla="*/ 434607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69776"/>
              <a:gd name="connsiteY0" fmla="*/ 0 h 6246319"/>
              <a:gd name="connsiteX1" fmla="*/ 4069776 w 4069776"/>
              <a:gd name="connsiteY1" fmla="*/ 6311 h 6246319"/>
              <a:gd name="connsiteX2" fmla="*/ 4057375 w 4069776"/>
              <a:gd name="connsiteY2" fmla="*/ 6246319 h 6246319"/>
              <a:gd name="connsiteX3" fmla="*/ 456168 w 4069776"/>
              <a:gd name="connsiteY3" fmla="*/ 6236821 h 6246319"/>
              <a:gd name="connsiteX4" fmla="*/ 9351 w 4069776"/>
              <a:gd name="connsiteY4" fmla="*/ 5777674 h 6246319"/>
              <a:gd name="connsiteX5" fmla="*/ 0 w 4069776"/>
              <a:gd name="connsiteY5" fmla="*/ 0 h 6246319"/>
              <a:gd name="connsiteX0" fmla="*/ 0 w 4057375"/>
              <a:gd name="connsiteY0" fmla="*/ 0 h 6246319"/>
              <a:gd name="connsiteX1" fmla="*/ 3416633 w 4057375"/>
              <a:gd name="connsiteY1" fmla="*/ 169610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0182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0182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57375"/>
              <a:gd name="connsiteY0" fmla="*/ 0 h 6246319"/>
              <a:gd name="connsiteX1" fmla="*/ 4056713 w 4057375"/>
              <a:gd name="connsiteY1" fmla="*/ 6311 h 6246319"/>
              <a:gd name="connsiteX2" fmla="*/ 4057375 w 4057375"/>
              <a:gd name="connsiteY2" fmla="*/ 6246319 h 6246319"/>
              <a:gd name="connsiteX3" fmla="*/ 456168 w 4057375"/>
              <a:gd name="connsiteY3" fmla="*/ 6236821 h 6246319"/>
              <a:gd name="connsiteX4" fmla="*/ 9351 w 4057375"/>
              <a:gd name="connsiteY4" fmla="*/ 5777674 h 6246319"/>
              <a:gd name="connsiteX5" fmla="*/ 0 w 4057375"/>
              <a:gd name="connsiteY5" fmla="*/ 0 h 6246319"/>
              <a:gd name="connsiteX0" fmla="*/ 0 w 4069776"/>
              <a:gd name="connsiteY0" fmla="*/ 0 h 6246319"/>
              <a:gd name="connsiteX1" fmla="*/ 4069776 w 4069776"/>
              <a:gd name="connsiteY1" fmla="*/ 6311 h 6246319"/>
              <a:gd name="connsiteX2" fmla="*/ 4057375 w 4069776"/>
              <a:gd name="connsiteY2" fmla="*/ 6246319 h 6246319"/>
              <a:gd name="connsiteX3" fmla="*/ 456168 w 4069776"/>
              <a:gd name="connsiteY3" fmla="*/ 6236821 h 6246319"/>
              <a:gd name="connsiteX4" fmla="*/ 9351 w 4069776"/>
              <a:gd name="connsiteY4" fmla="*/ 5777674 h 6246319"/>
              <a:gd name="connsiteX5" fmla="*/ 0 w 4069776"/>
              <a:gd name="connsiteY5" fmla="*/ 0 h 6246319"/>
              <a:gd name="connsiteX0" fmla="*/ 0 w 4069776"/>
              <a:gd name="connsiteY0" fmla="*/ 0 h 6236821"/>
              <a:gd name="connsiteX1" fmla="*/ 4069776 w 4069776"/>
              <a:gd name="connsiteY1" fmla="*/ 6311 h 6236821"/>
              <a:gd name="connsiteX2" fmla="*/ 4057375 w 4069776"/>
              <a:gd name="connsiteY2" fmla="*/ 5580062 h 6236821"/>
              <a:gd name="connsiteX3" fmla="*/ 456168 w 4069776"/>
              <a:gd name="connsiteY3" fmla="*/ 6236821 h 6236821"/>
              <a:gd name="connsiteX4" fmla="*/ 9351 w 4069776"/>
              <a:gd name="connsiteY4" fmla="*/ 5777674 h 6236821"/>
              <a:gd name="connsiteX5" fmla="*/ 0 w 4069776"/>
              <a:gd name="connsiteY5" fmla="*/ 0 h 6236821"/>
              <a:gd name="connsiteX0" fmla="*/ 0 w 4749706"/>
              <a:gd name="connsiteY0" fmla="*/ 0 h 6236821"/>
              <a:gd name="connsiteX1" fmla="*/ 4069776 w 4749706"/>
              <a:gd name="connsiteY1" fmla="*/ 6311 h 6236821"/>
              <a:gd name="connsiteX2" fmla="*/ 4749706 w 4749706"/>
              <a:gd name="connsiteY2" fmla="*/ 5854404 h 6236821"/>
              <a:gd name="connsiteX3" fmla="*/ 456168 w 4749706"/>
              <a:gd name="connsiteY3" fmla="*/ 6236821 h 6236821"/>
              <a:gd name="connsiteX4" fmla="*/ 9351 w 4749706"/>
              <a:gd name="connsiteY4" fmla="*/ 5777674 h 6236821"/>
              <a:gd name="connsiteX5" fmla="*/ 0 w 4749706"/>
              <a:gd name="connsiteY5" fmla="*/ 0 h 6236821"/>
              <a:gd name="connsiteX0" fmla="*/ 0 w 4070437"/>
              <a:gd name="connsiteY0" fmla="*/ 0 h 6236821"/>
              <a:gd name="connsiteX1" fmla="*/ 4069776 w 4070437"/>
              <a:gd name="connsiteY1" fmla="*/ 6311 h 6236821"/>
              <a:gd name="connsiteX2" fmla="*/ 4070437 w 4070437"/>
              <a:gd name="connsiteY2" fmla="*/ 6233257 h 6236821"/>
              <a:gd name="connsiteX3" fmla="*/ 456168 w 4070437"/>
              <a:gd name="connsiteY3" fmla="*/ 6236821 h 6236821"/>
              <a:gd name="connsiteX4" fmla="*/ 9351 w 4070437"/>
              <a:gd name="connsiteY4" fmla="*/ 5777674 h 6236821"/>
              <a:gd name="connsiteX5" fmla="*/ 0 w 4070437"/>
              <a:gd name="connsiteY5" fmla="*/ 0 h 6236821"/>
              <a:gd name="connsiteX0" fmla="*/ 0 w 4070437"/>
              <a:gd name="connsiteY0" fmla="*/ 220 h 6237041"/>
              <a:gd name="connsiteX1" fmla="*/ 4063244 w 4070437"/>
              <a:gd name="connsiteY1" fmla="*/ 0 h 6237041"/>
              <a:gd name="connsiteX2" fmla="*/ 4070437 w 4070437"/>
              <a:gd name="connsiteY2" fmla="*/ 6233477 h 6237041"/>
              <a:gd name="connsiteX3" fmla="*/ 456168 w 4070437"/>
              <a:gd name="connsiteY3" fmla="*/ 6237041 h 6237041"/>
              <a:gd name="connsiteX4" fmla="*/ 9351 w 4070437"/>
              <a:gd name="connsiteY4" fmla="*/ 5777894 h 6237041"/>
              <a:gd name="connsiteX5" fmla="*/ 0 w 4070437"/>
              <a:gd name="connsiteY5" fmla="*/ 220 h 6237041"/>
              <a:gd name="connsiteX0" fmla="*/ 0 w 4070437"/>
              <a:gd name="connsiteY0" fmla="*/ 220 h 6237041"/>
              <a:gd name="connsiteX1" fmla="*/ 4069799 w 4070437"/>
              <a:gd name="connsiteY1" fmla="*/ 0 h 6237041"/>
              <a:gd name="connsiteX2" fmla="*/ 4070437 w 4070437"/>
              <a:gd name="connsiteY2" fmla="*/ 6233477 h 6237041"/>
              <a:gd name="connsiteX3" fmla="*/ 456168 w 4070437"/>
              <a:gd name="connsiteY3" fmla="*/ 6237041 h 6237041"/>
              <a:gd name="connsiteX4" fmla="*/ 9351 w 4070437"/>
              <a:gd name="connsiteY4" fmla="*/ 5777894 h 6237041"/>
              <a:gd name="connsiteX5" fmla="*/ 0 w 4070437"/>
              <a:gd name="connsiteY5" fmla="*/ 220 h 6237041"/>
              <a:gd name="connsiteX0" fmla="*/ 0 w 8373442"/>
              <a:gd name="connsiteY0" fmla="*/ 0 h 6236821"/>
              <a:gd name="connsiteX1" fmla="*/ 8373442 w 8373442"/>
              <a:gd name="connsiteY1" fmla="*/ 9720 h 6236821"/>
              <a:gd name="connsiteX2" fmla="*/ 4070437 w 8373442"/>
              <a:gd name="connsiteY2" fmla="*/ 6233257 h 6236821"/>
              <a:gd name="connsiteX3" fmla="*/ 456168 w 8373442"/>
              <a:gd name="connsiteY3" fmla="*/ 6236821 h 6236821"/>
              <a:gd name="connsiteX4" fmla="*/ 9351 w 8373442"/>
              <a:gd name="connsiteY4" fmla="*/ 5777674 h 6236821"/>
              <a:gd name="connsiteX5" fmla="*/ 0 w 8373442"/>
              <a:gd name="connsiteY5" fmla="*/ 0 h 6236821"/>
              <a:gd name="connsiteX0" fmla="*/ 0 w 8374081"/>
              <a:gd name="connsiteY0" fmla="*/ 0 h 6243197"/>
              <a:gd name="connsiteX1" fmla="*/ 8373442 w 8374081"/>
              <a:gd name="connsiteY1" fmla="*/ 9720 h 6243197"/>
              <a:gd name="connsiteX2" fmla="*/ 8374081 w 8374081"/>
              <a:gd name="connsiteY2" fmla="*/ 6243197 h 6243197"/>
              <a:gd name="connsiteX3" fmla="*/ 456168 w 8374081"/>
              <a:gd name="connsiteY3" fmla="*/ 6236821 h 6243197"/>
              <a:gd name="connsiteX4" fmla="*/ 9351 w 8374081"/>
              <a:gd name="connsiteY4" fmla="*/ 5777674 h 6243197"/>
              <a:gd name="connsiteX5" fmla="*/ 0 w 8374081"/>
              <a:gd name="connsiteY5" fmla="*/ 0 h 6243197"/>
              <a:gd name="connsiteX0" fmla="*/ 0 w 8374081"/>
              <a:gd name="connsiteY0" fmla="*/ 0 h 6243197"/>
              <a:gd name="connsiteX1" fmla="*/ 8373442 w 8374081"/>
              <a:gd name="connsiteY1" fmla="*/ 9720 h 6243197"/>
              <a:gd name="connsiteX2" fmla="*/ 8374081 w 8374081"/>
              <a:gd name="connsiteY2" fmla="*/ 6243197 h 6243197"/>
              <a:gd name="connsiteX3" fmla="*/ 456168 w 8374081"/>
              <a:gd name="connsiteY3" fmla="*/ 6236821 h 6243197"/>
              <a:gd name="connsiteX4" fmla="*/ 9351 w 8374081"/>
              <a:gd name="connsiteY4" fmla="*/ 5777674 h 6243197"/>
              <a:gd name="connsiteX5" fmla="*/ 0 w 8374081"/>
              <a:gd name="connsiteY5" fmla="*/ 0 h 6243197"/>
              <a:gd name="connsiteX0" fmla="*/ 0 w 8374081"/>
              <a:gd name="connsiteY0" fmla="*/ 10160 h 6253357"/>
              <a:gd name="connsiteX1" fmla="*/ 8373442 w 8374081"/>
              <a:gd name="connsiteY1" fmla="*/ 0 h 6253357"/>
              <a:gd name="connsiteX2" fmla="*/ 8374081 w 8374081"/>
              <a:gd name="connsiteY2" fmla="*/ 6253357 h 6253357"/>
              <a:gd name="connsiteX3" fmla="*/ 456168 w 8374081"/>
              <a:gd name="connsiteY3" fmla="*/ 6246981 h 6253357"/>
              <a:gd name="connsiteX4" fmla="*/ 9351 w 8374081"/>
              <a:gd name="connsiteY4" fmla="*/ 5787834 h 6253357"/>
              <a:gd name="connsiteX5" fmla="*/ 0 w 8374081"/>
              <a:gd name="connsiteY5" fmla="*/ 10160 h 6253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4081" h="6253357">
                <a:moveTo>
                  <a:pt x="0" y="10160"/>
                </a:moveTo>
                <a:lnTo>
                  <a:pt x="8373442" y="0"/>
                </a:lnTo>
                <a:cubicBezTo>
                  <a:pt x="8373440" y="1831280"/>
                  <a:pt x="8374084" y="4929528"/>
                  <a:pt x="8374081" y="6253357"/>
                </a:cubicBezTo>
                <a:lnTo>
                  <a:pt x="456168" y="6246981"/>
                </a:lnTo>
                <a:cubicBezTo>
                  <a:pt x="209398" y="6246981"/>
                  <a:pt x="9351" y="6034530"/>
                  <a:pt x="9351" y="5787834"/>
                </a:cubicBezTo>
                <a:lnTo>
                  <a:pt x="0" y="10160"/>
                </a:lnTo>
                <a:close/>
              </a:path>
            </a:pathLst>
          </a:custGeom>
          <a:solidFill>
            <a:schemeClr val="bg1">
              <a:lumMod val="95000"/>
            </a:schemeClr>
          </a:solidFill>
        </p:spPr>
        <p:txBody>
          <a:bodyPr wrap="square" anchor="ctr" anchorCtr="0">
            <a:noAutofit/>
          </a:bodyPr>
          <a:lstStyle>
            <a:lvl1pPr marL="0" indent="0" algn="ctr">
              <a:buNone/>
              <a:defRPr/>
            </a:lvl1pPr>
          </a:lstStyle>
          <a:p>
            <a:r>
              <a:rPr lang="en-US" dirty="0"/>
              <a:t>Insert Image</a:t>
            </a:r>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3059998" cy="777874"/>
          </a:xfrm>
        </p:spPr>
        <p:txBody>
          <a:bodyPr anchor="t">
            <a:normAutofit/>
          </a:bodyPr>
          <a:lstStyle/>
          <a:p>
            <a:r>
              <a:rPr lang="en-GB" dirty="0"/>
              <a:t>Click to add title</a:t>
            </a:r>
            <a:endParaRPr lang="en-US" dirty="0"/>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250078"/>
            <a:ext cx="3060000" cy="4809308"/>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7">
            <a:extLst>
              <a:ext uri="{FF2B5EF4-FFF2-40B4-BE49-F238E27FC236}">
                <a16:creationId xmlns:a16="http://schemas.microsoft.com/office/drawing/2014/main" id="{5C6C18FF-1E84-259E-ADEF-CF6B8EF474FA}"/>
              </a:ext>
            </a:extLst>
          </p:cNvPr>
          <p:cNvSpPr>
            <a:spLocks noGrp="1"/>
          </p:cNvSpPr>
          <p:nvPr>
            <p:ph type="dt" sz="half" idx="16"/>
          </p:nvPr>
        </p:nvSpPr>
        <p:spPr/>
        <p:txBody>
          <a:bodyPr/>
          <a:lstStyle/>
          <a:p>
            <a:fld id="{F4E0E885-E67E-B946-98CA-10B6623829FB}" type="datetime4">
              <a:rPr lang="en-GB" smtClean="0"/>
              <a:t>01 July 2025</a:t>
            </a:fld>
            <a:endParaRPr lang="en-US" dirty="0"/>
          </a:p>
        </p:txBody>
      </p:sp>
      <p:sp>
        <p:nvSpPr>
          <p:cNvPr id="9" name="Footer Placeholder 8">
            <a:extLst>
              <a:ext uri="{FF2B5EF4-FFF2-40B4-BE49-F238E27FC236}">
                <a16:creationId xmlns:a16="http://schemas.microsoft.com/office/drawing/2014/main" id="{10EE8372-4766-A488-D554-344D1510AD04}"/>
              </a:ext>
            </a:extLst>
          </p:cNvPr>
          <p:cNvSpPr>
            <a:spLocks noGrp="1"/>
          </p:cNvSpPr>
          <p:nvPr>
            <p:ph type="ftr" sz="quarter" idx="17"/>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CDC9B293-8AC8-2212-98FE-16B371029857}"/>
              </a:ext>
            </a:extLst>
          </p:cNvPr>
          <p:cNvSpPr>
            <a:spLocks noGrp="1"/>
          </p:cNvSpPr>
          <p:nvPr>
            <p:ph type="sldNum" sz="quarter" idx="18"/>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046877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6" name="Date Placeholder 5">
            <a:extLst>
              <a:ext uri="{FF2B5EF4-FFF2-40B4-BE49-F238E27FC236}">
                <a16:creationId xmlns:a16="http://schemas.microsoft.com/office/drawing/2014/main" id="{E7D3A9FC-5F6E-526A-BAA3-C7B46DD1E8ED}"/>
              </a:ext>
            </a:extLst>
          </p:cNvPr>
          <p:cNvSpPr>
            <a:spLocks noGrp="1"/>
          </p:cNvSpPr>
          <p:nvPr>
            <p:ph type="dt" sz="half" idx="10"/>
          </p:nvPr>
        </p:nvSpPr>
        <p:spPr/>
        <p:txBody>
          <a:bodyPr/>
          <a:lstStyle/>
          <a:p>
            <a:fld id="{E88C8F5E-7BDE-224C-B904-938548D54D2D}" type="datetime4">
              <a:rPr lang="en-GB" smtClean="0"/>
              <a:t>01 July 2025</a:t>
            </a:fld>
            <a:endParaRPr lang="en-US" dirty="0"/>
          </a:p>
        </p:txBody>
      </p:sp>
      <p:sp>
        <p:nvSpPr>
          <p:cNvPr id="7" name="Footer Placeholder 6">
            <a:extLst>
              <a:ext uri="{FF2B5EF4-FFF2-40B4-BE49-F238E27FC236}">
                <a16:creationId xmlns:a16="http://schemas.microsoft.com/office/drawing/2014/main" id="{C7BD1102-DC48-97B9-CBA4-619BA594F19C}"/>
              </a:ext>
            </a:extLst>
          </p:cNvPr>
          <p:cNvSpPr>
            <a:spLocks noGrp="1"/>
          </p:cNvSpPr>
          <p:nvPr>
            <p:ph type="ftr" sz="quarter" idx="11"/>
          </p:nvPr>
        </p:nvSpPr>
        <p:spPr/>
        <p:txBody>
          <a:bodyPr/>
          <a:lstStyle/>
          <a:p>
            <a:r>
              <a:rPr lang="en-US" dirty="0"/>
              <a:t>Document reference</a:t>
            </a:r>
          </a:p>
        </p:txBody>
      </p:sp>
      <p:sp>
        <p:nvSpPr>
          <p:cNvPr id="8" name="Slide Number Placeholder 7">
            <a:extLst>
              <a:ext uri="{FF2B5EF4-FFF2-40B4-BE49-F238E27FC236}">
                <a16:creationId xmlns:a16="http://schemas.microsoft.com/office/drawing/2014/main" id="{D85B84CE-9F53-7977-3217-F13C1F60A014}"/>
              </a:ext>
            </a:extLst>
          </p:cNvPr>
          <p:cNvSpPr>
            <a:spLocks noGrp="1"/>
          </p:cNvSpPr>
          <p:nvPr>
            <p:ph type="sldNum" sz="quarter" idx="12"/>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3920567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250078"/>
            <a:ext cx="11340792" cy="4809308"/>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Date Placeholder 5">
            <a:extLst>
              <a:ext uri="{FF2B5EF4-FFF2-40B4-BE49-F238E27FC236}">
                <a16:creationId xmlns:a16="http://schemas.microsoft.com/office/drawing/2014/main" id="{1D43D1F8-7147-1998-67D8-0CED66BDF43E}"/>
              </a:ext>
            </a:extLst>
          </p:cNvPr>
          <p:cNvSpPr>
            <a:spLocks noGrp="1"/>
          </p:cNvSpPr>
          <p:nvPr>
            <p:ph type="dt" sz="half" idx="14"/>
          </p:nvPr>
        </p:nvSpPr>
        <p:spPr/>
        <p:txBody>
          <a:bodyPr/>
          <a:lstStyle/>
          <a:p>
            <a:fld id="{978C28D5-9E72-7E4E-9975-17771EFF89F6}" type="datetime4">
              <a:rPr lang="en-GB" smtClean="0"/>
              <a:t>01 July 2025</a:t>
            </a:fld>
            <a:endParaRPr lang="en-US" dirty="0"/>
          </a:p>
        </p:txBody>
      </p:sp>
      <p:sp>
        <p:nvSpPr>
          <p:cNvPr id="8" name="Footer Placeholder 7">
            <a:extLst>
              <a:ext uri="{FF2B5EF4-FFF2-40B4-BE49-F238E27FC236}">
                <a16:creationId xmlns:a16="http://schemas.microsoft.com/office/drawing/2014/main" id="{45BBE947-40B5-ABA7-E5DE-8377ECCBD5EB}"/>
              </a:ext>
            </a:extLst>
          </p:cNvPr>
          <p:cNvSpPr>
            <a:spLocks noGrp="1"/>
          </p:cNvSpPr>
          <p:nvPr>
            <p:ph type="ftr" sz="quarter" idx="15"/>
          </p:nvPr>
        </p:nvSpPr>
        <p:spPr/>
        <p:txBody>
          <a:bodyPr/>
          <a:lstStyle/>
          <a:p>
            <a:r>
              <a:rPr lang="en-US" dirty="0"/>
              <a:t>Document reference</a:t>
            </a:r>
          </a:p>
        </p:txBody>
      </p:sp>
      <p:sp>
        <p:nvSpPr>
          <p:cNvPr id="9" name="Slide Number Placeholder 8">
            <a:extLst>
              <a:ext uri="{FF2B5EF4-FFF2-40B4-BE49-F238E27FC236}">
                <a16:creationId xmlns:a16="http://schemas.microsoft.com/office/drawing/2014/main" id="{1A213ED5-DF5B-C658-B4CF-E239402C5BBA}"/>
              </a:ext>
            </a:extLst>
          </p:cNvPr>
          <p:cNvSpPr>
            <a:spLocks noGrp="1"/>
          </p:cNvSpPr>
          <p:nvPr>
            <p:ph type="sldNum" sz="quarter" idx="16"/>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302400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1847793"/>
            <a:ext cx="11340792" cy="4211592"/>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1FD8C9B6-CF1E-4D04-B1F5-CF414712D100}"/>
              </a:ext>
            </a:extLst>
          </p:cNvPr>
          <p:cNvSpPr>
            <a:spLocks noGrp="1"/>
          </p:cNvSpPr>
          <p:nvPr>
            <p:ph type="body" sz="quarter" idx="14" hasCustomPrompt="1"/>
          </p:nvPr>
        </p:nvSpPr>
        <p:spPr>
          <a:xfrm>
            <a:off x="425602" y="1242074"/>
            <a:ext cx="11340792"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9" name="Date Placeholder 8">
            <a:extLst>
              <a:ext uri="{FF2B5EF4-FFF2-40B4-BE49-F238E27FC236}">
                <a16:creationId xmlns:a16="http://schemas.microsoft.com/office/drawing/2014/main" id="{C6B73D5C-FDA3-6611-E4F1-00D43517E2BC}"/>
              </a:ext>
            </a:extLst>
          </p:cNvPr>
          <p:cNvSpPr>
            <a:spLocks noGrp="1"/>
          </p:cNvSpPr>
          <p:nvPr>
            <p:ph type="dt" sz="half" idx="15"/>
          </p:nvPr>
        </p:nvSpPr>
        <p:spPr/>
        <p:txBody>
          <a:bodyPr/>
          <a:lstStyle/>
          <a:p>
            <a:fld id="{F8CF28AD-8CCC-644B-8CDA-3A3D23BE0D6F}" type="datetime4">
              <a:rPr lang="en-GB" smtClean="0"/>
              <a:t>01 July 2025</a:t>
            </a:fld>
            <a:endParaRPr lang="en-US" dirty="0"/>
          </a:p>
        </p:txBody>
      </p:sp>
      <p:sp>
        <p:nvSpPr>
          <p:cNvPr id="10" name="Footer Placeholder 9">
            <a:extLst>
              <a:ext uri="{FF2B5EF4-FFF2-40B4-BE49-F238E27FC236}">
                <a16:creationId xmlns:a16="http://schemas.microsoft.com/office/drawing/2014/main" id="{DDD831EE-6E0E-A377-9477-3D085995A47A}"/>
              </a:ext>
            </a:extLst>
          </p:cNvPr>
          <p:cNvSpPr>
            <a:spLocks noGrp="1"/>
          </p:cNvSpPr>
          <p:nvPr>
            <p:ph type="ftr" sz="quarter" idx="16"/>
          </p:nvPr>
        </p:nvSpPr>
        <p:spPr/>
        <p:txBody>
          <a:bodyPr/>
          <a:lstStyle/>
          <a:p>
            <a:r>
              <a:rPr lang="en-US" dirty="0"/>
              <a:t>Document reference</a:t>
            </a:r>
          </a:p>
        </p:txBody>
      </p:sp>
      <p:sp>
        <p:nvSpPr>
          <p:cNvPr id="11" name="Slide Number Placeholder 10">
            <a:extLst>
              <a:ext uri="{FF2B5EF4-FFF2-40B4-BE49-F238E27FC236}">
                <a16:creationId xmlns:a16="http://schemas.microsoft.com/office/drawing/2014/main" id="{ED1C10F3-A5B0-C89C-B922-4209F19D1289}"/>
              </a:ext>
            </a:extLst>
          </p:cNvPr>
          <p:cNvSpPr>
            <a:spLocks noGrp="1"/>
          </p:cNvSpPr>
          <p:nvPr>
            <p:ph type="sldNum" sz="quarter" idx="17"/>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1157272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99A8E558-7E3C-94DD-78C8-604490F22C74}"/>
              </a:ext>
            </a:extLst>
          </p:cNvPr>
          <p:cNvSpPr>
            <a:spLocks noGrp="1"/>
          </p:cNvSpPr>
          <p:nvPr>
            <p:ph type="tbl" sz="quarter" idx="14" hasCustomPrompt="1"/>
          </p:nvPr>
        </p:nvSpPr>
        <p:spPr>
          <a:xfrm>
            <a:off x="425450" y="1249363"/>
            <a:ext cx="11341100" cy="4810125"/>
          </a:xfrm>
        </p:spPr>
        <p:txBody>
          <a:bodyPr/>
          <a:lstStyle>
            <a:lvl1pPr marL="0" indent="0">
              <a:buNone/>
              <a:defRPr/>
            </a:lvl1pPr>
          </a:lstStyle>
          <a:p>
            <a:r>
              <a:rPr lang="en-US" dirty="0"/>
              <a:t>Click on icon to add table</a:t>
            </a:r>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10" name="Date Placeholder 9">
            <a:extLst>
              <a:ext uri="{FF2B5EF4-FFF2-40B4-BE49-F238E27FC236}">
                <a16:creationId xmlns:a16="http://schemas.microsoft.com/office/drawing/2014/main" id="{288FA0A5-A58B-6EEF-BFB9-35E6F67385A7}"/>
              </a:ext>
            </a:extLst>
          </p:cNvPr>
          <p:cNvSpPr>
            <a:spLocks noGrp="1"/>
          </p:cNvSpPr>
          <p:nvPr>
            <p:ph type="dt" sz="half" idx="15"/>
          </p:nvPr>
        </p:nvSpPr>
        <p:spPr/>
        <p:txBody>
          <a:bodyPr/>
          <a:lstStyle/>
          <a:p>
            <a:fld id="{4AF877B0-80F9-8548-AA24-7738E615F9D0}" type="datetime4">
              <a:rPr lang="en-GB" smtClean="0"/>
              <a:t>01 July 2025</a:t>
            </a:fld>
            <a:endParaRPr lang="en-US" dirty="0"/>
          </a:p>
        </p:txBody>
      </p:sp>
      <p:sp>
        <p:nvSpPr>
          <p:cNvPr id="11" name="Footer Placeholder 10">
            <a:extLst>
              <a:ext uri="{FF2B5EF4-FFF2-40B4-BE49-F238E27FC236}">
                <a16:creationId xmlns:a16="http://schemas.microsoft.com/office/drawing/2014/main" id="{A29A346D-E134-DA11-655E-48D16078A897}"/>
              </a:ext>
            </a:extLst>
          </p:cNvPr>
          <p:cNvSpPr>
            <a:spLocks noGrp="1"/>
          </p:cNvSpPr>
          <p:nvPr>
            <p:ph type="ftr" sz="quarter" idx="16"/>
          </p:nvPr>
        </p:nvSpPr>
        <p:spPr/>
        <p:txBody>
          <a:bodyPr/>
          <a:lstStyle/>
          <a:p>
            <a:r>
              <a:rPr lang="en-US" dirty="0"/>
              <a:t>Document reference</a:t>
            </a:r>
          </a:p>
        </p:txBody>
      </p:sp>
      <p:sp>
        <p:nvSpPr>
          <p:cNvPr id="12" name="Slide Number Placeholder 11">
            <a:extLst>
              <a:ext uri="{FF2B5EF4-FFF2-40B4-BE49-F238E27FC236}">
                <a16:creationId xmlns:a16="http://schemas.microsoft.com/office/drawing/2014/main" id="{21720227-5251-850F-369B-730B28C19418}"/>
              </a:ext>
            </a:extLst>
          </p:cNvPr>
          <p:cNvSpPr>
            <a:spLocks noGrp="1"/>
          </p:cNvSpPr>
          <p:nvPr>
            <p:ph type="sldNum" sz="quarter" idx="17"/>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178850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reen">
    <p:bg>
      <p:bgPr>
        <a:solidFill>
          <a:schemeClr val="tx2"/>
        </a:solidFill>
        <a:effectLst/>
      </p:bgPr>
    </p:bg>
    <p:spTree>
      <p:nvGrpSpPr>
        <p:cNvPr id="1" name=""/>
        <p:cNvGrpSpPr/>
        <p:nvPr/>
      </p:nvGrpSpPr>
      <p:grpSpPr>
        <a:xfrm>
          <a:off x="0" y="0"/>
          <a:ext cx="0" cy="0"/>
          <a:chOff x="0" y="0"/>
          <a:chExt cx="0" cy="0"/>
        </a:xfrm>
      </p:grpSpPr>
      <p:sp>
        <p:nvSpPr>
          <p:cNvPr id="45" name="Picture Placeholder 44">
            <a:extLst>
              <a:ext uri="{FF2B5EF4-FFF2-40B4-BE49-F238E27FC236}">
                <a16:creationId xmlns:a16="http://schemas.microsoft.com/office/drawing/2014/main" id="{E2A86936-D439-E3A6-D6AB-7756C1E072F3}"/>
              </a:ext>
            </a:extLst>
          </p:cNvPr>
          <p:cNvSpPr>
            <a:spLocks noGrp="1"/>
          </p:cNvSpPr>
          <p:nvPr>
            <p:ph type="pic" sz="quarter" idx="14" hasCustomPrompt="1"/>
          </p:nvPr>
        </p:nvSpPr>
        <p:spPr>
          <a:xfrm>
            <a:off x="4041304" y="0"/>
            <a:ext cx="8150695" cy="6858000"/>
          </a:xfrm>
          <a:custGeom>
            <a:avLst/>
            <a:gdLst>
              <a:gd name="connsiteX0" fmla="*/ 0 w 8150695"/>
              <a:gd name="connsiteY0" fmla="*/ 0 h 6858000"/>
              <a:gd name="connsiteX1" fmla="*/ 8150695 w 8150695"/>
              <a:gd name="connsiteY1" fmla="*/ 0 h 6858000"/>
              <a:gd name="connsiteX2" fmla="*/ 8150695 w 8150695"/>
              <a:gd name="connsiteY2" fmla="*/ 162644 h 6858000"/>
              <a:gd name="connsiteX3" fmla="*/ 8150687 w 8150695"/>
              <a:gd name="connsiteY3" fmla="*/ 6858000 h 6858000"/>
              <a:gd name="connsiteX4" fmla="*/ 457174 w 8150695"/>
              <a:gd name="connsiteY4" fmla="*/ 6847609 h 6858000"/>
              <a:gd name="connsiteX5" fmla="*/ 10357 w 8150695"/>
              <a:gd name="connsiteY5" fmla="*/ 6400792 h 6858000"/>
              <a:gd name="connsiteX0" fmla="*/ 0 w 8150695"/>
              <a:gd name="connsiteY0" fmla="*/ 0 h 6860078"/>
              <a:gd name="connsiteX1" fmla="*/ 8150695 w 8150695"/>
              <a:gd name="connsiteY1" fmla="*/ 0 h 6860078"/>
              <a:gd name="connsiteX2" fmla="*/ 8150695 w 8150695"/>
              <a:gd name="connsiteY2" fmla="*/ 162644 h 6860078"/>
              <a:gd name="connsiteX3" fmla="*/ 8150687 w 8150695"/>
              <a:gd name="connsiteY3" fmla="*/ 6858000 h 6860078"/>
              <a:gd name="connsiteX4" fmla="*/ 457174 w 8150695"/>
              <a:gd name="connsiteY4" fmla="*/ 6860078 h 6860078"/>
              <a:gd name="connsiteX5" fmla="*/ 10357 w 8150695"/>
              <a:gd name="connsiteY5" fmla="*/ 6400792 h 6860078"/>
              <a:gd name="connsiteX6" fmla="*/ 0 w 8150695"/>
              <a:gd name="connsiteY6" fmla="*/ 0 h 686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0695" h="6860078">
                <a:moveTo>
                  <a:pt x="0" y="0"/>
                </a:moveTo>
                <a:lnTo>
                  <a:pt x="8150695" y="0"/>
                </a:lnTo>
                <a:lnTo>
                  <a:pt x="8150695" y="162644"/>
                </a:lnTo>
                <a:cubicBezTo>
                  <a:pt x="8150692" y="1880719"/>
                  <a:pt x="8150690" y="5396781"/>
                  <a:pt x="8150687" y="6858000"/>
                </a:cubicBezTo>
                <a:lnTo>
                  <a:pt x="457174" y="6860078"/>
                </a:lnTo>
                <a:cubicBezTo>
                  <a:pt x="210404" y="6860078"/>
                  <a:pt x="10357" y="6647562"/>
                  <a:pt x="10357" y="6400792"/>
                </a:cubicBezTo>
                <a:cubicBezTo>
                  <a:pt x="6905" y="4267195"/>
                  <a:pt x="3452" y="2133597"/>
                  <a:pt x="0" y="0"/>
                </a:cubicBezTo>
                <a:close/>
              </a:path>
            </a:pathLst>
          </a:custGeom>
          <a:solidFill>
            <a:schemeClr val="bg1">
              <a:lumMod val="95000"/>
            </a:schemeClr>
          </a:solidFill>
        </p:spPr>
        <p:txBody>
          <a:bodyPr wrap="square" anchor="ctr" anchorCtr="0">
            <a:noAutofit/>
          </a:bodyPr>
          <a:lstStyle>
            <a:lvl1pPr marL="0" indent="0" algn="ctr">
              <a:buNone/>
              <a:defRPr/>
            </a:lvl1pPr>
          </a:lstStyle>
          <a:p>
            <a:r>
              <a:rPr lang="en-US" dirty="0"/>
              <a:t>Insert Image</a:t>
            </a:r>
          </a:p>
        </p:txBody>
      </p:sp>
      <p:sp>
        <p:nvSpPr>
          <p:cNvPr id="8" name="Title 12">
            <a:extLst>
              <a:ext uri="{FF2B5EF4-FFF2-40B4-BE49-F238E27FC236}">
                <a16:creationId xmlns:a16="http://schemas.microsoft.com/office/drawing/2014/main" id="{6A6AA36B-FB2E-0FFE-142D-76D185242C5D}"/>
              </a:ext>
            </a:extLst>
          </p:cNvPr>
          <p:cNvSpPr>
            <a:spLocks noGrp="1"/>
          </p:cNvSpPr>
          <p:nvPr>
            <p:ph type="title" hasCustomPrompt="1"/>
          </p:nvPr>
        </p:nvSpPr>
        <p:spPr>
          <a:xfrm>
            <a:off x="425605" y="2316581"/>
            <a:ext cx="3187390" cy="1223265"/>
          </a:xfrm>
        </p:spPr>
        <p:txBody>
          <a:bodyPr wrap="square" anchor="t">
            <a:normAutofit/>
          </a:bodyPr>
          <a:lstStyle>
            <a:lvl1pPr>
              <a:defRPr>
                <a:solidFill>
                  <a:schemeClr val="bg1"/>
                </a:solidFill>
              </a:defRPr>
            </a:lvl1pPr>
          </a:lstStyle>
          <a:p>
            <a:r>
              <a:rPr lang="en-GB" dirty="0"/>
              <a:t>Document title</a:t>
            </a:r>
            <a:endParaRPr lang="en-US" dirty="0"/>
          </a:p>
        </p:txBody>
      </p:sp>
      <p:sp>
        <p:nvSpPr>
          <p:cNvPr id="9" name="Text Placeholder 58">
            <a:extLst>
              <a:ext uri="{FF2B5EF4-FFF2-40B4-BE49-F238E27FC236}">
                <a16:creationId xmlns:a16="http://schemas.microsoft.com/office/drawing/2014/main" id="{141EC1E5-35D9-19EE-4BA7-FAC076D38487}"/>
              </a:ext>
            </a:extLst>
          </p:cNvPr>
          <p:cNvSpPr>
            <a:spLocks noGrp="1"/>
          </p:cNvSpPr>
          <p:nvPr>
            <p:ph type="body" sz="quarter" idx="16" hasCustomPrompt="1"/>
          </p:nvPr>
        </p:nvSpPr>
        <p:spPr>
          <a:xfrm>
            <a:off x="425450" y="1877806"/>
            <a:ext cx="3187390" cy="369332"/>
          </a:xfrm>
        </p:spPr>
        <p:txBody>
          <a:bodyPr wrap="square" anchor="b" anchorCtr="0">
            <a:normAutofit/>
          </a:bodyPr>
          <a:lstStyle>
            <a:lvl1pPr marL="0" indent="0">
              <a:buNone/>
              <a:defRPr>
                <a:solidFill>
                  <a:schemeClr val="bg1"/>
                </a:solidFill>
              </a:defRPr>
            </a:lvl1pPr>
          </a:lstStyle>
          <a:p>
            <a:pPr lvl="0"/>
            <a:r>
              <a:rPr lang="en-GB" dirty="0"/>
              <a:t>Client name</a:t>
            </a:r>
          </a:p>
        </p:txBody>
      </p:sp>
      <p:sp>
        <p:nvSpPr>
          <p:cNvPr id="10" name="Text Placeholder 58">
            <a:extLst>
              <a:ext uri="{FF2B5EF4-FFF2-40B4-BE49-F238E27FC236}">
                <a16:creationId xmlns:a16="http://schemas.microsoft.com/office/drawing/2014/main" id="{0F8756B4-72F2-AD9C-38EB-B38BC785BA0C}"/>
              </a:ext>
            </a:extLst>
          </p:cNvPr>
          <p:cNvSpPr>
            <a:spLocks noGrp="1"/>
          </p:cNvSpPr>
          <p:nvPr>
            <p:ph type="body" sz="quarter" idx="17" hasCustomPrompt="1"/>
          </p:nvPr>
        </p:nvSpPr>
        <p:spPr>
          <a:xfrm>
            <a:off x="425450" y="3609289"/>
            <a:ext cx="3187390" cy="703803"/>
          </a:xfrm>
        </p:spPr>
        <p:txBody>
          <a:bodyPr anchor="t" anchorCtr="0">
            <a:normAutofit/>
          </a:bodyPr>
          <a:lstStyle>
            <a:lvl1pPr marL="0" indent="0">
              <a:buNone/>
              <a:defRPr>
                <a:solidFill>
                  <a:schemeClr val="bg1"/>
                </a:solidFill>
              </a:defRPr>
            </a:lvl1pPr>
          </a:lstStyle>
          <a:p>
            <a:pPr lvl="0"/>
            <a:r>
              <a:rPr lang="en-GB" dirty="0"/>
              <a:t>Authors</a:t>
            </a:r>
          </a:p>
        </p:txBody>
      </p:sp>
      <p:sp>
        <p:nvSpPr>
          <p:cNvPr id="12" name="Date Placeholder 1">
            <a:extLst>
              <a:ext uri="{FF2B5EF4-FFF2-40B4-BE49-F238E27FC236}">
                <a16:creationId xmlns:a16="http://schemas.microsoft.com/office/drawing/2014/main" id="{4BF26FBA-2EB0-1296-0A6B-8E4903F5057C}"/>
              </a:ext>
            </a:extLst>
          </p:cNvPr>
          <p:cNvSpPr>
            <a:spLocks noGrp="1"/>
          </p:cNvSpPr>
          <p:nvPr>
            <p:ph type="dt" sz="half" idx="20"/>
          </p:nvPr>
        </p:nvSpPr>
        <p:spPr>
          <a:xfrm>
            <a:off x="425450" y="4382535"/>
            <a:ext cx="3187390" cy="332630"/>
          </a:xfrm>
          <a:prstGeom prst="rect">
            <a:avLst/>
          </a:prstGeom>
        </p:spPr>
        <p:txBody>
          <a:bodyPr/>
          <a:lstStyle>
            <a:lvl1pPr>
              <a:defRPr>
                <a:solidFill>
                  <a:schemeClr val="bg1"/>
                </a:solidFill>
              </a:defRPr>
            </a:lvl1pPr>
          </a:lstStyle>
          <a:p>
            <a:fld id="{AA827E3B-2CD0-1142-8078-FA3E147818D5}" type="datetime4">
              <a:rPr lang="en-GB" smtClean="0"/>
              <a:t>01 July 2025</a:t>
            </a:fld>
            <a:endParaRPr lang="en-US" dirty="0"/>
          </a:p>
        </p:txBody>
      </p:sp>
      <p:pic>
        <p:nvPicPr>
          <p:cNvPr id="2" name="Picture 1">
            <a:extLst>
              <a:ext uri="{FF2B5EF4-FFF2-40B4-BE49-F238E27FC236}">
                <a16:creationId xmlns:a16="http://schemas.microsoft.com/office/drawing/2014/main" id="{D14A049C-3C6E-7DAC-9692-25DACC1039F4}"/>
              </a:ext>
            </a:extLst>
          </p:cNvPr>
          <p:cNvPicPr>
            <a:picLocks noChangeAspect="1"/>
          </p:cNvPicPr>
          <p:nvPr userDrawn="1"/>
        </p:nvPicPr>
        <p:blipFill>
          <a:blip r:embed="rId2"/>
          <a:srcRect/>
          <a:stretch/>
        </p:blipFill>
        <p:spPr>
          <a:xfrm>
            <a:off x="425450" y="483907"/>
            <a:ext cx="1748882" cy="734072"/>
          </a:xfrm>
          <a:prstGeom prst="rect">
            <a:avLst/>
          </a:prstGeom>
        </p:spPr>
      </p:pic>
      <p:sp>
        <p:nvSpPr>
          <p:cNvPr id="3" name="TextBox 2">
            <a:extLst>
              <a:ext uri="{FF2B5EF4-FFF2-40B4-BE49-F238E27FC236}">
                <a16:creationId xmlns:a16="http://schemas.microsoft.com/office/drawing/2014/main" id="{E9E3EF5A-82BB-7A37-1FCB-E2C73D42CFE3}"/>
              </a:ext>
            </a:extLst>
          </p:cNvPr>
          <p:cNvSpPr txBox="1"/>
          <p:nvPr userDrawn="1"/>
        </p:nvSpPr>
        <p:spPr>
          <a:xfrm>
            <a:off x="425605" y="1345057"/>
            <a:ext cx="3187390" cy="369332"/>
          </a:xfrm>
          <a:prstGeom prst="rect">
            <a:avLst/>
          </a:prstGeom>
          <a:noFill/>
        </p:spPr>
        <p:txBody>
          <a:bodyPr wrap="square" lIns="0" rtlCol="0">
            <a:noAutofit/>
          </a:bodyPr>
          <a:lstStyle/>
          <a:p>
            <a:r>
              <a:rPr lang="en-US" dirty="0">
                <a:solidFill>
                  <a:schemeClr val="bg1"/>
                </a:solidFill>
                <a:latin typeface="Cambria" panose="02040503050406030204" pitchFamily="18" charset="0"/>
              </a:rPr>
              <a:t>Realise your vision</a:t>
            </a:r>
          </a:p>
        </p:txBody>
      </p:sp>
    </p:spTree>
    <p:extLst>
      <p:ext uri="{BB962C8B-B14F-4D97-AF65-F5344CB8AC3E}">
        <p14:creationId xmlns:p14="http://schemas.microsoft.com/office/powerpoint/2010/main" val="3055034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2 Column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787AD3-20B6-064B-9EA3-8ACD9803A3C0}"/>
              </a:ext>
            </a:extLst>
          </p:cNvPr>
          <p:cNvSpPr>
            <a:spLocks noGrp="1"/>
          </p:cNvSpPr>
          <p:nvPr>
            <p:ph sz="quarter" idx="15"/>
          </p:nvPr>
        </p:nvSpPr>
        <p:spPr>
          <a:xfrm>
            <a:off x="425450" y="1249363"/>
            <a:ext cx="5480050" cy="4818121"/>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6" name="Content Placeholder 4">
            <a:extLst>
              <a:ext uri="{FF2B5EF4-FFF2-40B4-BE49-F238E27FC236}">
                <a16:creationId xmlns:a16="http://schemas.microsoft.com/office/drawing/2014/main" id="{DE118387-1BB0-52F2-3351-136E858675D5}"/>
              </a:ext>
            </a:extLst>
          </p:cNvPr>
          <p:cNvSpPr>
            <a:spLocks noGrp="1"/>
          </p:cNvSpPr>
          <p:nvPr>
            <p:ph sz="quarter" idx="16"/>
          </p:nvPr>
        </p:nvSpPr>
        <p:spPr>
          <a:xfrm>
            <a:off x="6286502" y="1249363"/>
            <a:ext cx="5480050" cy="4818121"/>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Date Placeholder 7">
            <a:extLst>
              <a:ext uri="{FF2B5EF4-FFF2-40B4-BE49-F238E27FC236}">
                <a16:creationId xmlns:a16="http://schemas.microsoft.com/office/drawing/2014/main" id="{D4346B9E-6C4C-5123-CE9B-8FD85FDAEA43}"/>
              </a:ext>
            </a:extLst>
          </p:cNvPr>
          <p:cNvSpPr>
            <a:spLocks noGrp="1"/>
          </p:cNvSpPr>
          <p:nvPr>
            <p:ph type="dt" sz="half" idx="17"/>
          </p:nvPr>
        </p:nvSpPr>
        <p:spPr/>
        <p:txBody>
          <a:bodyPr/>
          <a:lstStyle/>
          <a:p>
            <a:fld id="{6A1B9FEB-7E34-C346-88BB-C3A3B9B89BD6}" type="datetime4">
              <a:rPr lang="en-GB" smtClean="0"/>
              <a:t>01 July 2025</a:t>
            </a:fld>
            <a:endParaRPr lang="en-US" dirty="0"/>
          </a:p>
        </p:txBody>
      </p:sp>
      <p:sp>
        <p:nvSpPr>
          <p:cNvPr id="9" name="Footer Placeholder 8">
            <a:extLst>
              <a:ext uri="{FF2B5EF4-FFF2-40B4-BE49-F238E27FC236}">
                <a16:creationId xmlns:a16="http://schemas.microsoft.com/office/drawing/2014/main" id="{3219125C-669F-103F-C464-3CFC052C4671}"/>
              </a:ext>
            </a:extLst>
          </p:cNvPr>
          <p:cNvSpPr>
            <a:spLocks noGrp="1"/>
          </p:cNvSpPr>
          <p:nvPr>
            <p:ph type="ftr" sz="quarter" idx="18"/>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1ECC53AF-CC14-C5C2-6970-470AD010CE2C}"/>
              </a:ext>
            </a:extLst>
          </p:cNvPr>
          <p:cNvSpPr>
            <a:spLocks noGrp="1"/>
          </p:cNvSpPr>
          <p:nvPr>
            <p:ph type="sldNum" sz="quarter" idx="19"/>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428604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2 Imag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16" name="Picture Placeholder 14">
            <a:extLst>
              <a:ext uri="{FF2B5EF4-FFF2-40B4-BE49-F238E27FC236}">
                <a16:creationId xmlns:a16="http://schemas.microsoft.com/office/drawing/2014/main" id="{9A50EFC1-B381-6FB0-FA41-3CD2A8C5F8A7}"/>
              </a:ext>
            </a:extLst>
          </p:cNvPr>
          <p:cNvSpPr>
            <a:spLocks noGrp="1"/>
          </p:cNvSpPr>
          <p:nvPr>
            <p:ph type="pic" sz="quarter" idx="18" hasCustomPrompt="1"/>
          </p:nvPr>
        </p:nvSpPr>
        <p:spPr>
          <a:xfrm>
            <a:off x="6291860" y="1249363"/>
            <a:ext cx="5480050" cy="4818062"/>
          </a:xfrm>
        </p:spPr>
        <p:txBody>
          <a:bodyPr anchor="ctr" anchorCtr="0"/>
          <a:lstStyle>
            <a:lvl1pPr marL="0" indent="0" algn="ctr">
              <a:buNone/>
              <a:defRPr/>
            </a:lvl1pPr>
          </a:lstStyle>
          <a:p>
            <a:r>
              <a:rPr lang="en-US" dirty="0"/>
              <a:t>Insert image</a:t>
            </a:r>
          </a:p>
        </p:txBody>
      </p:sp>
      <p:sp>
        <p:nvSpPr>
          <p:cNvPr id="18" name="Content Placeholder 4">
            <a:extLst>
              <a:ext uri="{FF2B5EF4-FFF2-40B4-BE49-F238E27FC236}">
                <a16:creationId xmlns:a16="http://schemas.microsoft.com/office/drawing/2014/main" id="{24C7CEF9-00DC-3B1C-0F6D-CE5D62BBFD5A}"/>
              </a:ext>
            </a:extLst>
          </p:cNvPr>
          <p:cNvSpPr>
            <a:spLocks noGrp="1"/>
          </p:cNvSpPr>
          <p:nvPr>
            <p:ph sz="quarter" idx="22"/>
          </p:nvPr>
        </p:nvSpPr>
        <p:spPr>
          <a:xfrm>
            <a:off x="425450" y="1249363"/>
            <a:ext cx="5480050" cy="4818121"/>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Date Placeholder 7">
            <a:extLst>
              <a:ext uri="{FF2B5EF4-FFF2-40B4-BE49-F238E27FC236}">
                <a16:creationId xmlns:a16="http://schemas.microsoft.com/office/drawing/2014/main" id="{BBA6C7F1-8C31-05E7-F601-2F13D9D62CE4}"/>
              </a:ext>
            </a:extLst>
          </p:cNvPr>
          <p:cNvSpPr>
            <a:spLocks noGrp="1"/>
          </p:cNvSpPr>
          <p:nvPr>
            <p:ph type="dt" sz="half" idx="23"/>
          </p:nvPr>
        </p:nvSpPr>
        <p:spPr/>
        <p:txBody>
          <a:bodyPr/>
          <a:lstStyle/>
          <a:p>
            <a:fld id="{C894F768-DB10-6840-820B-068B08A64547}" type="datetime4">
              <a:rPr lang="en-GB" smtClean="0"/>
              <a:t>01 July 2025</a:t>
            </a:fld>
            <a:endParaRPr lang="en-US" dirty="0"/>
          </a:p>
        </p:txBody>
      </p:sp>
      <p:sp>
        <p:nvSpPr>
          <p:cNvPr id="9" name="Footer Placeholder 8">
            <a:extLst>
              <a:ext uri="{FF2B5EF4-FFF2-40B4-BE49-F238E27FC236}">
                <a16:creationId xmlns:a16="http://schemas.microsoft.com/office/drawing/2014/main" id="{F8A04738-8AEC-B195-D148-6406E3E2DFCE}"/>
              </a:ext>
            </a:extLst>
          </p:cNvPr>
          <p:cNvSpPr>
            <a:spLocks noGrp="1"/>
          </p:cNvSpPr>
          <p:nvPr>
            <p:ph type="ftr" sz="quarter" idx="24"/>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DB297827-5EC3-64F7-09F0-8E91D37582BB}"/>
              </a:ext>
            </a:extLst>
          </p:cNvPr>
          <p:cNvSpPr>
            <a:spLocks noGrp="1"/>
          </p:cNvSpPr>
          <p:nvPr>
            <p:ph type="sldNum" sz="quarter" idx="25"/>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439872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ubtitle &amp; 2 Columns">
    <p:spTree>
      <p:nvGrpSpPr>
        <p:cNvPr id="1" name=""/>
        <p:cNvGrpSpPr/>
        <p:nvPr/>
      </p:nvGrpSpPr>
      <p:grpSpPr>
        <a:xfrm>
          <a:off x="0" y="0"/>
          <a:ext cx="0" cy="0"/>
          <a:chOff x="0" y="0"/>
          <a:chExt cx="0" cy="0"/>
        </a:xfrm>
      </p:grpSpPr>
      <p:sp>
        <p:nvSpPr>
          <p:cNvPr id="20" name="Content Placeholder 4">
            <a:extLst>
              <a:ext uri="{FF2B5EF4-FFF2-40B4-BE49-F238E27FC236}">
                <a16:creationId xmlns:a16="http://schemas.microsoft.com/office/drawing/2014/main" id="{0EACA38D-6FC9-3ACF-EE3C-C970467E2D92}"/>
              </a:ext>
            </a:extLst>
          </p:cNvPr>
          <p:cNvSpPr>
            <a:spLocks noGrp="1"/>
          </p:cNvSpPr>
          <p:nvPr>
            <p:ph sz="quarter" idx="18"/>
          </p:nvPr>
        </p:nvSpPr>
        <p:spPr>
          <a:xfrm>
            <a:off x="425450" y="1847792"/>
            <a:ext cx="5480050" cy="4219692"/>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2" name="Content Placeholder 4">
            <a:extLst>
              <a:ext uri="{FF2B5EF4-FFF2-40B4-BE49-F238E27FC236}">
                <a16:creationId xmlns:a16="http://schemas.microsoft.com/office/drawing/2014/main" id="{E4C7F2D1-8F84-6A74-80EC-872C6ECA3867}"/>
              </a:ext>
            </a:extLst>
          </p:cNvPr>
          <p:cNvSpPr>
            <a:spLocks noGrp="1"/>
          </p:cNvSpPr>
          <p:nvPr>
            <p:ph sz="quarter" idx="19"/>
          </p:nvPr>
        </p:nvSpPr>
        <p:spPr>
          <a:xfrm>
            <a:off x="6286502" y="1847792"/>
            <a:ext cx="5480050" cy="4219692"/>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23" name="Text Placeholder 4">
            <a:extLst>
              <a:ext uri="{FF2B5EF4-FFF2-40B4-BE49-F238E27FC236}">
                <a16:creationId xmlns:a16="http://schemas.microsoft.com/office/drawing/2014/main" id="{D1953458-ADD1-0AE7-D804-D92F0A824338}"/>
              </a:ext>
            </a:extLst>
          </p:cNvPr>
          <p:cNvSpPr>
            <a:spLocks noGrp="1"/>
          </p:cNvSpPr>
          <p:nvPr>
            <p:ph type="body" sz="quarter" idx="20" hasCustomPrompt="1"/>
          </p:nvPr>
        </p:nvSpPr>
        <p:spPr>
          <a:xfrm>
            <a:off x="425602" y="1242074"/>
            <a:ext cx="5479898"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25" name="Text Placeholder 4">
            <a:extLst>
              <a:ext uri="{FF2B5EF4-FFF2-40B4-BE49-F238E27FC236}">
                <a16:creationId xmlns:a16="http://schemas.microsoft.com/office/drawing/2014/main" id="{1DB105C2-CA6D-CC42-1BD6-AC3507E60E67}"/>
              </a:ext>
            </a:extLst>
          </p:cNvPr>
          <p:cNvSpPr>
            <a:spLocks noGrp="1"/>
          </p:cNvSpPr>
          <p:nvPr>
            <p:ph type="body" sz="quarter" idx="21" hasCustomPrompt="1"/>
          </p:nvPr>
        </p:nvSpPr>
        <p:spPr>
          <a:xfrm>
            <a:off x="6286578" y="1242074"/>
            <a:ext cx="5479898"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8" name="Date Placeholder 7">
            <a:extLst>
              <a:ext uri="{FF2B5EF4-FFF2-40B4-BE49-F238E27FC236}">
                <a16:creationId xmlns:a16="http://schemas.microsoft.com/office/drawing/2014/main" id="{EA3B78A9-86E5-F4AD-76DE-B341355569CC}"/>
              </a:ext>
            </a:extLst>
          </p:cNvPr>
          <p:cNvSpPr>
            <a:spLocks noGrp="1"/>
          </p:cNvSpPr>
          <p:nvPr>
            <p:ph type="dt" sz="half" idx="22"/>
          </p:nvPr>
        </p:nvSpPr>
        <p:spPr/>
        <p:txBody>
          <a:bodyPr/>
          <a:lstStyle/>
          <a:p>
            <a:fld id="{F314B397-9F86-2642-AE00-ACF007000798}" type="datetime4">
              <a:rPr lang="en-GB" smtClean="0"/>
              <a:t>01 July 2025</a:t>
            </a:fld>
            <a:endParaRPr lang="en-US" dirty="0"/>
          </a:p>
        </p:txBody>
      </p:sp>
      <p:sp>
        <p:nvSpPr>
          <p:cNvPr id="9" name="Footer Placeholder 8">
            <a:extLst>
              <a:ext uri="{FF2B5EF4-FFF2-40B4-BE49-F238E27FC236}">
                <a16:creationId xmlns:a16="http://schemas.microsoft.com/office/drawing/2014/main" id="{EF83F426-E11B-9A69-02B9-21E3AB190BEF}"/>
              </a:ext>
            </a:extLst>
          </p:cNvPr>
          <p:cNvSpPr>
            <a:spLocks noGrp="1"/>
          </p:cNvSpPr>
          <p:nvPr>
            <p:ph type="ftr" sz="quarter" idx="23"/>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A464CB6A-1196-D116-DC8B-8B3191EB2914}"/>
              </a:ext>
            </a:extLst>
          </p:cNvPr>
          <p:cNvSpPr>
            <a:spLocks noGrp="1"/>
          </p:cNvSpPr>
          <p:nvPr>
            <p:ph type="sldNum" sz="quarter" idx="24"/>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3095081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ubtitle &amp; 2 Image Columns">
    <p:spTree>
      <p:nvGrpSpPr>
        <p:cNvPr id="1" name=""/>
        <p:cNvGrpSpPr/>
        <p:nvPr/>
      </p:nvGrpSpPr>
      <p:grpSpPr>
        <a:xfrm>
          <a:off x="0" y="0"/>
          <a:ext cx="0" cy="0"/>
          <a:chOff x="0" y="0"/>
          <a:chExt cx="0" cy="0"/>
        </a:xfrm>
      </p:grpSpPr>
      <p:sp>
        <p:nvSpPr>
          <p:cNvPr id="5" name="Picture Placeholder 14">
            <a:extLst>
              <a:ext uri="{FF2B5EF4-FFF2-40B4-BE49-F238E27FC236}">
                <a16:creationId xmlns:a16="http://schemas.microsoft.com/office/drawing/2014/main" id="{7AE62E88-E36E-C4A1-4172-D855A224EBC0}"/>
              </a:ext>
            </a:extLst>
          </p:cNvPr>
          <p:cNvSpPr>
            <a:spLocks noGrp="1"/>
          </p:cNvSpPr>
          <p:nvPr>
            <p:ph type="pic" sz="quarter" idx="17" hasCustomPrompt="1"/>
          </p:nvPr>
        </p:nvSpPr>
        <p:spPr>
          <a:xfrm>
            <a:off x="425449" y="1844571"/>
            <a:ext cx="5480050" cy="4222853"/>
          </a:xfrm>
        </p:spPr>
        <p:txBody>
          <a:bodyPr anchor="ctr" anchorCtr="0"/>
          <a:lstStyle>
            <a:lvl1pPr marL="0" indent="0" algn="ctr">
              <a:buNone/>
              <a:defRPr/>
            </a:lvl1pPr>
          </a:lstStyle>
          <a:p>
            <a:r>
              <a:rPr lang="en-US" dirty="0"/>
              <a:t>Insert image</a:t>
            </a:r>
          </a:p>
        </p:txBody>
      </p:sp>
      <p:sp>
        <p:nvSpPr>
          <p:cNvPr id="7" name="Picture Placeholder 14">
            <a:extLst>
              <a:ext uri="{FF2B5EF4-FFF2-40B4-BE49-F238E27FC236}">
                <a16:creationId xmlns:a16="http://schemas.microsoft.com/office/drawing/2014/main" id="{D798D55C-2F84-2D31-B885-2A64272CA3E2}"/>
              </a:ext>
            </a:extLst>
          </p:cNvPr>
          <p:cNvSpPr>
            <a:spLocks noGrp="1"/>
          </p:cNvSpPr>
          <p:nvPr>
            <p:ph type="pic" sz="quarter" idx="22" hasCustomPrompt="1"/>
          </p:nvPr>
        </p:nvSpPr>
        <p:spPr>
          <a:xfrm>
            <a:off x="6286346" y="1844571"/>
            <a:ext cx="5480049" cy="4222853"/>
          </a:xfrm>
        </p:spPr>
        <p:txBody>
          <a:bodyPr anchor="ctr" anchorCtr="0"/>
          <a:lstStyle>
            <a:lvl1pPr marL="0" indent="0" algn="ctr">
              <a:buNone/>
              <a:defRPr/>
            </a:lvl1pPr>
          </a:lstStyle>
          <a:p>
            <a:r>
              <a:rPr lang="en-US" dirty="0"/>
              <a:t>Insert image</a:t>
            </a:r>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23" name="Text Placeholder 4">
            <a:extLst>
              <a:ext uri="{FF2B5EF4-FFF2-40B4-BE49-F238E27FC236}">
                <a16:creationId xmlns:a16="http://schemas.microsoft.com/office/drawing/2014/main" id="{D1953458-ADD1-0AE7-D804-D92F0A824338}"/>
              </a:ext>
            </a:extLst>
          </p:cNvPr>
          <p:cNvSpPr>
            <a:spLocks noGrp="1"/>
          </p:cNvSpPr>
          <p:nvPr>
            <p:ph type="body" sz="quarter" idx="20" hasCustomPrompt="1"/>
          </p:nvPr>
        </p:nvSpPr>
        <p:spPr>
          <a:xfrm>
            <a:off x="425602" y="1242074"/>
            <a:ext cx="5479898"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25" name="Text Placeholder 4">
            <a:extLst>
              <a:ext uri="{FF2B5EF4-FFF2-40B4-BE49-F238E27FC236}">
                <a16:creationId xmlns:a16="http://schemas.microsoft.com/office/drawing/2014/main" id="{1DB105C2-CA6D-CC42-1BD6-AC3507E60E67}"/>
              </a:ext>
            </a:extLst>
          </p:cNvPr>
          <p:cNvSpPr>
            <a:spLocks noGrp="1"/>
          </p:cNvSpPr>
          <p:nvPr>
            <p:ph type="body" sz="quarter" idx="21" hasCustomPrompt="1"/>
          </p:nvPr>
        </p:nvSpPr>
        <p:spPr>
          <a:xfrm>
            <a:off x="6286578" y="1242074"/>
            <a:ext cx="5479898"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8" name="Date Placeholder 7">
            <a:extLst>
              <a:ext uri="{FF2B5EF4-FFF2-40B4-BE49-F238E27FC236}">
                <a16:creationId xmlns:a16="http://schemas.microsoft.com/office/drawing/2014/main" id="{E408A191-290E-0BBE-A531-B308A3C941B2}"/>
              </a:ext>
            </a:extLst>
          </p:cNvPr>
          <p:cNvSpPr>
            <a:spLocks noGrp="1"/>
          </p:cNvSpPr>
          <p:nvPr>
            <p:ph type="dt" sz="half" idx="23"/>
          </p:nvPr>
        </p:nvSpPr>
        <p:spPr/>
        <p:txBody>
          <a:bodyPr/>
          <a:lstStyle/>
          <a:p>
            <a:fld id="{B747B616-1509-F343-B6E6-58EE0E758337}" type="datetime4">
              <a:rPr lang="en-GB" smtClean="0"/>
              <a:t>01 July 2025</a:t>
            </a:fld>
            <a:endParaRPr lang="en-US" dirty="0"/>
          </a:p>
        </p:txBody>
      </p:sp>
      <p:sp>
        <p:nvSpPr>
          <p:cNvPr id="9" name="Footer Placeholder 8">
            <a:extLst>
              <a:ext uri="{FF2B5EF4-FFF2-40B4-BE49-F238E27FC236}">
                <a16:creationId xmlns:a16="http://schemas.microsoft.com/office/drawing/2014/main" id="{5D88C33A-9E02-0404-F593-B5A1D6E58EFA}"/>
              </a:ext>
            </a:extLst>
          </p:cNvPr>
          <p:cNvSpPr>
            <a:spLocks noGrp="1"/>
          </p:cNvSpPr>
          <p:nvPr>
            <p:ph type="ftr" sz="quarter" idx="24"/>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F37DC4E8-3C8C-4624-3025-E896A2D934C2}"/>
              </a:ext>
            </a:extLst>
          </p:cNvPr>
          <p:cNvSpPr>
            <a:spLocks noGrp="1"/>
          </p:cNvSpPr>
          <p:nvPr>
            <p:ph type="sldNum" sz="quarter" idx="25"/>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3248922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Curved Boxes">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787AD3-20B6-064B-9EA3-8ACD9803A3C0}"/>
              </a:ext>
            </a:extLst>
          </p:cNvPr>
          <p:cNvSpPr>
            <a:spLocks noGrp="1"/>
          </p:cNvSpPr>
          <p:nvPr>
            <p:ph sz="quarter" idx="15"/>
          </p:nvPr>
        </p:nvSpPr>
        <p:spPr>
          <a:xfrm>
            <a:off x="612775" y="1559576"/>
            <a:ext cx="4305300" cy="4015724"/>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a:extLst>
              <a:ext uri="{FF2B5EF4-FFF2-40B4-BE49-F238E27FC236}">
                <a16:creationId xmlns:a16="http://schemas.microsoft.com/office/drawing/2014/main" id="{4F380BFF-9ED0-4A47-E855-B92FDCFEA95E}"/>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6" name="Content Placeholder 4">
            <a:extLst>
              <a:ext uri="{FF2B5EF4-FFF2-40B4-BE49-F238E27FC236}">
                <a16:creationId xmlns:a16="http://schemas.microsoft.com/office/drawing/2014/main" id="{DE118387-1BB0-52F2-3351-136E858675D5}"/>
              </a:ext>
            </a:extLst>
          </p:cNvPr>
          <p:cNvSpPr>
            <a:spLocks noGrp="1"/>
          </p:cNvSpPr>
          <p:nvPr>
            <p:ph sz="quarter" idx="16"/>
          </p:nvPr>
        </p:nvSpPr>
        <p:spPr>
          <a:xfrm>
            <a:off x="5600700" y="1600202"/>
            <a:ext cx="5978526" cy="4015724"/>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ounded Rectangle 6">
            <a:extLst>
              <a:ext uri="{FF2B5EF4-FFF2-40B4-BE49-F238E27FC236}">
                <a16:creationId xmlns:a16="http://schemas.microsoft.com/office/drawing/2014/main" id="{1318EBED-1CD5-5702-4E72-016531627288}"/>
              </a:ext>
            </a:extLst>
          </p:cNvPr>
          <p:cNvSpPr/>
          <p:nvPr userDrawn="1"/>
        </p:nvSpPr>
        <p:spPr>
          <a:xfrm>
            <a:off x="425450" y="1242075"/>
            <a:ext cx="4679950" cy="4650726"/>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7D8CCB47-92B3-9DDC-4460-A6C3E592A96C}"/>
              </a:ext>
            </a:extLst>
          </p:cNvPr>
          <p:cNvSpPr/>
          <p:nvPr userDrawn="1"/>
        </p:nvSpPr>
        <p:spPr>
          <a:xfrm>
            <a:off x="5422745" y="1242075"/>
            <a:ext cx="6343650" cy="4650726"/>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7EEEF3B0-6088-DC19-86C2-D141284B359D}"/>
              </a:ext>
            </a:extLst>
          </p:cNvPr>
          <p:cNvSpPr>
            <a:spLocks noGrp="1"/>
          </p:cNvSpPr>
          <p:nvPr>
            <p:ph type="dt" sz="half" idx="17"/>
          </p:nvPr>
        </p:nvSpPr>
        <p:spPr/>
        <p:txBody>
          <a:bodyPr/>
          <a:lstStyle/>
          <a:p>
            <a:fld id="{6C5CAB23-1CBF-054A-B3A2-F7B471DC2D3A}" type="datetime4">
              <a:rPr lang="en-GB" smtClean="0"/>
              <a:t>01 July 2025</a:t>
            </a:fld>
            <a:endParaRPr lang="en-US" dirty="0"/>
          </a:p>
        </p:txBody>
      </p:sp>
      <p:sp>
        <p:nvSpPr>
          <p:cNvPr id="10" name="Footer Placeholder 9">
            <a:extLst>
              <a:ext uri="{FF2B5EF4-FFF2-40B4-BE49-F238E27FC236}">
                <a16:creationId xmlns:a16="http://schemas.microsoft.com/office/drawing/2014/main" id="{BF49A4C7-F1AF-5DB2-0118-5A63414E3BB5}"/>
              </a:ext>
            </a:extLst>
          </p:cNvPr>
          <p:cNvSpPr>
            <a:spLocks noGrp="1"/>
          </p:cNvSpPr>
          <p:nvPr>
            <p:ph type="ftr" sz="quarter" idx="18"/>
          </p:nvPr>
        </p:nvSpPr>
        <p:spPr/>
        <p:txBody>
          <a:bodyPr/>
          <a:lstStyle/>
          <a:p>
            <a:r>
              <a:rPr lang="en-US" dirty="0"/>
              <a:t>Document reference</a:t>
            </a:r>
          </a:p>
        </p:txBody>
      </p:sp>
      <p:sp>
        <p:nvSpPr>
          <p:cNvPr id="11" name="Slide Number Placeholder 10">
            <a:extLst>
              <a:ext uri="{FF2B5EF4-FFF2-40B4-BE49-F238E27FC236}">
                <a16:creationId xmlns:a16="http://schemas.microsoft.com/office/drawing/2014/main" id="{1C637FF8-F124-82A4-018B-1423B4B72F75}"/>
              </a:ext>
            </a:extLst>
          </p:cNvPr>
          <p:cNvSpPr>
            <a:spLocks noGrp="1"/>
          </p:cNvSpPr>
          <p:nvPr>
            <p:ph type="sldNum" sz="quarter" idx="19"/>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9814277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Boxes">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3447257-9CA9-0520-3E35-775F14EB8C35}"/>
              </a:ext>
            </a:extLst>
          </p:cNvPr>
          <p:cNvSpPr/>
          <p:nvPr userDrawn="1"/>
        </p:nvSpPr>
        <p:spPr>
          <a:xfrm>
            <a:off x="425449" y="1242075"/>
            <a:ext cx="5479897" cy="2186924"/>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2" name="Title 1">
            <a:extLst>
              <a:ext uri="{FF2B5EF4-FFF2-40B4-BE49-F238E27FC236}">
                <a16:creationId xmlns:a16="http://schemas.microsoft.com/office/drawing/2014/main" id="{8B78B1E4-D788-E880-FC8F-744992CA2E1D}"/>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35" name="Content Placeholder 4">
            <a:extLst>
              <a:ext uri="{FF2B5EF4-FFF2-40B4-BE49-F238E27FC236}">
                <a16:creationId xmlns:a16="http://schemas.microsoft.com/office/drawing/2014/main" id="{364D53E7-C24C-A77A-1D65-BD38D816A924}"/>
              </a:ext>
            </a:extLst>
          </p:cNvPr>
          <p:cNvSpPr>
            <a:spLocks noGrp="1"/>
          </p:cNvSpPr>
          <p:nvPr>
            <p:ph sz="quarter" idx="19"/>
          </p:nvPr>
        </p:nvSpPr>
        <p:spPr>
          <a:xfrm>
            <a:off x="612623" y="2007344"/>
            <a:ext cx="5114925" cy="1256717"/>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6" name="Text Placeholder 4">
            <a:extLst>
              <a:ext uri="{FF2B5EF4-FFF2-40B4-BE49-F238E27FC236}">
                <a16:creationId xmlns:a16="http://schemas.microsoft.com/office/drawing/2014/main" id="{C47112D8-0CA8-D885-4938-8BE37AB92109}"/>
              </a:ext>
            </a:extLst>
          </p:cNvPr>
          <p:cNvSpPr>
            <a:spLocks noGrp="1"/>
          </p:cNvSpPr>
          <p:nvPr>
            <p:ph type="body" sz="quarter" idx="20" hasCustomPrompt="1"/>
          </p:nvPr>
        </p:nvSpPr>
        <p:spPr>
          <a:xfrm>
            <a:off x="612775" y="1401626"/>
            <a:ext cx="5114783"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37" name="Rounded Rectangle 36">
            <a:extLst>
              <a:ext uri="{FF2B5EF4-FFF2-40B4-BE49-F238E27FC236}">
                <a16:creationId xmlns:a16="http://schemas.microsoft.com/office/drawing/2014/main" id="{FD705830-3F23-7C4D-46A9-066495AFA9FE}"/>
              </a:ext>
            </a:extLst>
          </p:cNvPr>
          <p:cNvSpPr/>
          <p:nvPr userDrawn="1"/>
        </p:nvSpPr>
        <p:spPr>
          <a:xfrm>
            <a:off x="6286656" y="1242075"/>
            <a:ext cx="5479897" cy="2186924"/>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38" name="Content Placeholder 4">
            <a:extLst>
              <a:ext uri="{FF2B5EF4-FFF2-40B4-BE49-F238E27FC236}">
                <a16:creationId xmlns:a16="http://schemas.microsoft.com/office/drawing/2014/main" id="{9072E14F-9458-CCC2-78C0-D6BC9F08750D}"/>
              </a:ext>
            </a:extLst>
          </p:cNvPr>
          <p:cNvSpPr>
            <a:spLocks noGrp="1"/>
          </p:cNvSpPr>
          <p:nvPr>
            <p:ph sz="quarter" idx="21"/>
          </p:nvPr>
        </p:nvSpPr>
        <p:spPr>
          <a:xfrm>
            <a:off x="6473830" y="2007344"/>
            <a:ext cx="5114925" cy="1256717"/>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39" name="Text Placeholder 4">
            <a:extLst>
              <a:ext uri="{FF2B5EF4-FFF2-40B4-BE49-F238E27FC236}">
                <a16:creationId xmlns:a16="http://schemas.microsoft.com/office/drawing/2014/main" id="{90223071-DBF6-CA20-47D5-412E81B6D8D3}"/>
              </a:ext>
            </a:extLst>
          </p:cNvPr>
          <p:cNvSpPr>
            <a:spLocks noGrp="1"/>
          </p:cNvSpPr>
          <p:nvPr>
            <p:ph type="body" sz="quarter" idx="22" hasCustomPrompt="1"/>
          </p:nvPr>
        </p:nvSpPr>
        <p:spPr>
          <a:xfrm>
            <a:off x="6473982" y="1401626"/>
            <a:ext cx="5114783"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40" name="Rounded Rectangle 39">
            <a:extLst>
              <a:ext uri="{FF2B5EF4-FFF2-40B4-BE49-F238E27FC236}">
                <a16:creationId xmlns:a16="http://schemas.microsoft.com/office/drawing/2014/main" id="{DACD1640-7EDF-D6FE-39D0-1C67F33B839E}"/>
              </a:ext>
            </a:extLst>
          </p:cNvPr>
          <p:cNvSpPr/>
          <p:nvPr userDrawn="1"/>
        </p:nvSpPr>
        <p:spPr>
          <a:xfrm>
            <a:off x="425449" y="3684333"/>
            <a:ext cx="5479897" cy="2186924"/>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1" name="Content Placeholder 4">
            <a:extLst>
              <a:ext uri="{FF2B5EF4-FFF2-40B4-BE49-F238E27FC236}">
                <a16:creationId xmlns:a16="http://schemas.microsoft.com/office/drawing/2014/main" id="{BA9BF42B-ABA3-7F59-548A-847E7585B0CB}"/>
              </a:ext>
            </a:extLst>
          </p:cNvPr>
          <p:cNvSpPr>
            <a:spLocks noGrp="1"/>
          </p:cNvSpPr>
          <p:nvPr>
            <p:ph sz="quarter" idx="23"/>
          </p:nvPr>
        </p:nvSpPr>
        <p:spPr>
          <a:xfrm>
            <a:off x="612623" y="4449602"/>
            <a:ext cx="5114925" cy="1256717"/>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2" name="Text Placeholder 4">
            <a:extLst>
              <a:ext uri="{FF2B5EF4-FFF2-40B4-BE49-F238E27FC236}">
                <a16:creationId xmlns:a16="http://schemas.microsoft.com/office/drawing/2014/main" id="{8AE2FC38-7F20-A693-BBFC-7DBEB584E42F}"/>
              </a:ext>
            </a:extLst>
          </p:cNvPr>
          <p:cNvSpPr>
            <a:spLocks noGrp="1"/>
          </p:cNvSpPr>
          <p:nvPr>
            <p:ph type="body" sz="quarter" idx="24" hasCustomPrompt="1"/>
          </p:nvPr>
        </p:nvSpPr>
        <p:spPr>
          <a:xfrm>
            <a:off x="612775" y="3843884"/>
            <a:ext cx="5114783"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43" name="Rounded Rectangle 42">
            <a:extLst>
              <a:ext uri="{FF2B5EF4-FFF2-40B4-BE49-F238E27FC236}">
                <a16:creationId xmlns:a16="http://schemas.microsoft.com/office/drawing/2014/main" id="{5B6A6009-5061-4471-8526-34FE27ED7488}"/>
              </a:ext>
            </a:extLst>
          </p:cNvPr>
          <p:cNvSpPr/>
          <p:nvPr userDrawn="1"/>
        </p:nvSpPr>
        <p:spPr>
          <a:xfrm>
            <a:off x="6286656" y="3684333"/>
            <a:ext cx="5479897" cy="2186924"/>
          </a:xfrm>
          <a:prstGeom prst="roundRect">
            <a:avLst>
              <a:gd name="adj" fmla="val 5499"/>
            </a:avLst>
          </a:prstGeom>
          <a:noFill/>
          <a:ln w="127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44" name="Content Placeholder 4">
            <a:extLst>
              <a:ext uri="{FF2B5EF4-FFF2-40B4-BE49-F238E27FC236}">
                <a16:creationId xmlns:a16="http://schemas.microsoft.com/office/drawing/2014/main" id="{A2943D9A-044F-FEBC-220F-345501646307}"/>
              </a:ext>
            </a:extLst>
          </p:cNvPr>
          <p:cNvSpPr>
            <a:spLocks noGrp="1"/>
          </p:cNvSpPr>
          <p:nvPr>
            <p:ph sz="quarter" idx="25"/>
          </p:nvPr>
        </p:nvSpPr>
        <p:spPr>
          <a:xfrm>
            <a:off x="6473830" y="4449602"/>
            <a:ext cx="5114925" cy="1256717"/>
          </a:xfrm>
        </p:spPr>
        <p:txBody>
          <a:bodyPr>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5" name="Text Placeholder 4">
            <a:extLst>
              <a:ext uri="{FF2B5EF4-FFF2-40B4-BE49-F238E27FC236}">
                <a16:creationId xmlns:a16="http://schemas.microsoft.com/office/drawing/2014/main" id="{C8A65AEA-B4A2-3FF9-F00C-BDE27E29A965}"/>
              </a:ext>
            </a:extLst>
          </p:cNvPr>
          <p:cNvSpPr>
            <a:spLocks noGrp="1"/>
          </p:cNvSpPr>
          <p:nvPr>
            <p:ph type="body" sz="quarter" idx="26" hasCustomPrompt="1"/>
          </p:nvPr>
        </p:nvSpPr>
        <p:spPr>
          <a:xfrm>
            <a:off x="6473982" y="3843884"/>
            <a:ext cx="5114783" cy="506644"/>
          </a:xfrm>
        </p:spPr>
        <p:txBody>
          <a:bodyPr anchor="t">
            <a:noAutofit/>
          </a:bodyPr>
          <a:lstStyle>
            <a:lvl1pPr marL="0" indent="0">
              <a:lnSpc>
                <a:spcPct val="100000"/>
              </a:lnSpc>
              <a:spcBef>
                <a:spcPts val="0"/>
              </a:spcBef>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8" name="Date Placeholder 7">
            <a:extLst>
              <a:ext uri="{FF2B5EF4-FFF2-40B4-BE49-F238E27FC236}">
                <a16:creationId xmlns:a16="http://schemas.microsoft.com/office/drawing/2014/main" id="{3AE688CB-5C8B-D642-0471-A01D10E1F1D9}"/>
              </a:ext>
            </a:extLst>
          </p:cNvPr>
          <p:cNvSpPr>
            <a:spLocks noGrp="1"/>
          </p:cNvSpPr>
          <p:nvPr>
            <p:ph type="dt" sz="half" idx="27"/>
          </p:nvPr>
        </p:nvSpPr>
        <p:spPr/>
        <p:txBody>
          <a:bodyPr/>
          <a:lstStyle/>
          <a:p>
            <a:fld id="{6AFD319A-40B1-B34A-AA41-5305375C97E2}" type="datetime4">
              <a:rPr lang="en-GB" smtClean="0"/>
              <a:t>01 July 2025</a:t>
            </a:fld>
            <a:endParaRPr lang="en-US" dirty="0"/>
          </a:p>
        </p:txBody>
      </p:sp>
      <p:sp>
        <p:nvSpPr>
          <p:cNvPr id="9" name="Footer Placeholder 8">
            <a:extLst>
              <a:ext uri="{FF2B5EF4-FFF2-40B4-BE49-F238E27FC236}">
                <a16:creationId xmlns:a16="http://schemas.microsoft.com/office/drawing/2014/main" id="{9C173AD5-A697-F4DC-CE6B-92677FD9212E}"/>
              </a:ext>
            </a:extLst>
          </p:cNvPr>
          <p:cNvSpPr>
            <a:spLocks noGrp="1"/>
          </p:cNvSpPr>
          <p:nvPr>
            <p:ph type="ftr" sz="quarter" idx="28"/>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7895DB8D-B75A-A97C-14EE-6450C961F2AE}"/>
              </a:ext>
            </a:extLst>
          </p:cNvPr>
          <p:cNvSpPr>
            <a:spLocks noGrp="1"/>
          </p:cNvSpPr>
          <p:nvPr>
            <p:ph type="sldNum" sz="quarter" idx="29"/>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068130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o x 1">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12741F8F-5FAF-EB0E-E7D4-E25C9092E788}"/>
              </a:ext>
            </a:extLst>
          </p:cNvPr>
          <p:cNvSpPr/>
          <p:nvPr userDrawn="1"/>
        </p:nvSpPr>
        <p:spPr>
          <a:xfrm>
            <a:off x="0" y="1246858"/>
            <a:ext cx="12192000" cy="1800541"/>
          </a:xfrm>
          <a:custGeom>
            <a:avLst/>
            <a:gdLst/>
            <a:ahLst/>
            <a:cxnLst/>
            <a:rect l="l" t="t" r="r" b="b"/>
            <a:pathLst>
              <a:path w="12192000" h="5073015">
                <a:moveTo>
                  <a:pt x="12192000" y="0"/>
                </a:moveTo>
                <a:lnTo>
                  <a:pt x="0" y="0"/>
                </a:lnTo>
                <a:lnTo>
                  <a:pt x="0" y="5073015"/>
                </a:lnTo>
                <a:lnTo>
                  <a:pt x="12192000" y="5073015"/>
                </a:lnTo>
                <a:lnTo>
                  <a:pt x="12192000" y="0"/>
                </a:lnTo>
                <a:close/>
              </a:path>
            </a:pathLst>
          </a:custGeom>
          <a:solidFill>
            <a:srgbClr val="C1EBED"/>
          </a:solidFill>
        </p:spPr>
        <p:txBody>
          <a:bodyPr wrap="square" lIns="180000" tIns="180000" rIns="180000" bIns="18000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A0A0A"/>
              </a:solidFill>
              <a:effectLst/>
              <a:uLnTx/>
              <a:uFillTx/>
            </a:endParaRPr>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3366102" y="3151256"/>
            <a:ext cx="5479891"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2" name="Picture Placeholder 21">
            <a:extLst>
              <a:ext uri="{FF2B5EF4-FFF2-40B4-BE49-F238E27FC236}">
                <a16:creationId xmlns:a16="http://schemas.microsoft.com/office/drawing/2014/main" id="{918A51CA-E1DB-B781-4FF2-D13807BB086D}"/>
              </a:ext>
            </a:extLst>
          </p:cNvPr>
          <p:cNvSpPr>
            <a:spLocks noGrp="1"/>
          </p:cNvSpPr>
          <p:nvPr>
            <p:ph type="pic" sz="quarter" idx="14" hasCustomPrompt="1"/>
          </p:nvPr>
        </p:nvSpPr>
        <p:spPr>
          <a:xfrm>
            <a:off x="5547292"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dirty="0"/>
              <a:t>Insert Picture</a:t>
            </a:r>
          </a:p>
        </p:txBody>
      </p:sp>
      <p:sp>
        <p:nvSpPr>
          <p:cNvPr id="28" name="Text Placeholder 6">
            <a:extLst>
              <a:ext uri="{FF2B5EF4-FFF2-40B4-BE49-F238E27FC236}">
                <a16:creationId xmlns:a16="http://schemas.microsoft.com/office/drawing/2014/main" id="{F786D84D-0088-752A-7D8E-EF99D614F71B}"/>
              </a:ext>
            </a:extLst>
          </p:cNvPr>
          <p:cNvSpPr>
            <a:spLocks noGrp="1"/>
          </p:cNvSpPr>
          <p:nvPr>
            <p:ph type="body" sz="quarter" idx="19"/>
          </p:nvPr>
        </p:nvSpPr>
        <p:spPr>
          <a:xfrm>
            <a:off x="3366102" y="2487579"/>
            <a:ext cx="5479887"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9" name="Text Placeholder 6">
            <a:extLst>
              <a:ext uri="{FF2B5EF4-FFF2-40B4-BE49-F238E27FC236}">
                <a16:creationId xmlns:a16="http://schemas.microsoft.com/office/drawing/2014/main" id="{86120B73-AD41-2D55-83A4-9E8C513B4B31}"/>
              </a:ext>
            </a:extLst>
          </p:cNvPr>
          <p:cNvSpPr>
            <a:spLocks noGrp="1"/>
          </p:cNvSpPr>
          <p:nvPr>
            <p:ph type="body" sz="quarter" idx="20"/>
          </p:nvPr>
        </p:nvSpPr>
        <p:spPr>
          <a:xfrm>
            <a:off x="3366102" y="2712866"/>
            <a:ext cx="5479879"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1" name="Title 1">
            <a:extLst>
              <a:ext uri="{FF2B5EF4-FFF2-40B4-BE49-F238E27FC236}">
                <a16:creationId xmlns:a16="http://schemas.microsoft.com/office/drawing/2014/main" id="{B6F28135-42D7-72E4-943B-7F9D5B2A35B4}"/>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8" name="Date Placeholder 7">
            <a:extLst>
              <a:ext uri="{FF2B5EF4-FFF2-40B4-BE49-F238E27FC236}">
                <a16:creationId xmlns:a16="http://schemas.microsoft.com/office/drawing/2014/main" id="{93B2F072-0253-824E-505D-4E1F409C3664}"/>
              </a:ext>
            </a:extLst>
          </p:cNvPr>
          <p:cNvSpPr>
            <a:spLocks noGrp="1"/>
          </p:cNvSpPr>
          <p:nvPr>
            <p:ph type="dt" sz="half" idx="21"/>
          </p:nvPr>
        </p:nvSpPr>
        <p:spPr/>
        <p:txBody>
          <a:bodyPr/>
          <a:lstStyle/>
          <a:p>
            <a:fld id="{5D381146-06E0-954D-90EF-4378988F3B6D}" type="datetime4">
              <a:rPr lang="en-GB" smtClean="0"/>
              <a:t>01 July 2025</a:t>
            </a:fld>
            <a:endParaRPr lang="en-US" dirty="0"/>
          </a:p>
        </p:txBody>
      </p:sp>
      <p:sp>
        <p:nvSpPr>
          <p:cNvPr id="9" name="Footer Placeholder 8">
            <a:extLst>
              <a:ext uri="{FF2B5EF4-FFF2-40B4-BE49-F238E27FC236}">
                <a16:creationId xmlns:a16="http://schemas.microsoft.com/office/drawing/2014/main" id="{701ACC0D-1DA5-CC17-93A0-572E4A7B72E4}"/>
              </a:ext>
            </a:extLst>
          </p:cNvPr>
          <p:cNvSpPr>
            <a:spLocks noGrp="1"/>
          </p:cNvSpPr>
          <p:nvPr>
            <p:ph type="ftr" sz="quarter" idx="22"/>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666DBE5D-52DB-E555-41F4-16B8DDA008EA}"/>
              </a:ext>
            </a:extLst>
          </p:cNvPr>
          <p:cNvSpPr>
            <a:spLocks noGrp="1"/>
          </p:cNvSpPr>
          <p:nvPr>
            <p:ph type="sldNum" sz="quarter" idx="23"/>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3814776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os x 2">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12741F8F-5FAF-EB0E-E7D4-E25C9092E788}"/>
              </a:ext>
            </a:extLst>
          </p:cNvPr>
          <p:cNvSpPr/>
          <p:nvPr userDrawn="1"/>
        </p:nvSpPr>
        <p:spPr>
          <a:xfrm>
            <a:off x="0" y="1246858"/>
            <a:ext cx="12192000" cy="1800541"/>
          </a:xfrm>
          <a:custGeom>
            <a:avLst/>
            <a:gdLst/>
            <a:ahLst/>
            <a:cxnLst/>
            <a:rect l="l" t="t" r="r" b="b"/>
            <a:pathLst>
              <a:path w="12192000" h="5073015">
                <a:moveTo>
                  <a:pt x="12192000" y="0"/>
                </a:moveTo>
                <a:lnTo>
                  <a:pt x="0" y="0"/>
                </a:lnTo>
                <a:lnTo>
                  <a:pt x="0" y="5073015"/>
                </a:lnTo>
                <a:lnTo>
                  <a:pt x="12192000" y="5073015"/>
                </a:lnTo>
                <a:lnTo>
                  <a:pt x="12192000" y="0"/>
                </a:lnTo>
                <a:close/>
              </a:path>
            </a:pathLst>
          </a:custGeom>
          <a:solidFill>
            <a:srgbClr val="C1EBED"/>
          </a:solidFill>
        </p:spPr>
        <p:txBody>
          <a:bodyPr wrap="square" lIns="180000" tIns="180000" rIns="180000" bIns="18000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A0A0A"/>
              </a:solidFill>
              <a:effectLst/>
              <a:uLnTx/>
              <a:uFillTx/>
            </a:endParaRPr>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2" y="3151256"/>
            <a:ext cx="5479891"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cxnSp>
        <p:nvCxnSpPr>
          <p:cNvPr id="5" name="Straight Connector 4">
            <a:extLst>
              <a:ext uri="{FF2B5EF4-FFF2-40B4-BE49-F238E27FC236}">
                <a16:creationId xmlns:a16="http://schemas.microsoft.com/office/drawing/2014/main" id="{DF8C89A4-DFB4-1599-16E5-72691C2A5092}"/>
              </a:ext>
            </a:extLst>
          </p:cNvPr>
          <p:cNvCxnSpPr>
            <a:cxnSpLocks/>
          </p:cNvCxnSpPr>
          <p:nvPr/>
        </p:nvCxnSpPr>
        <p:spPr>
          <a:xfrm>
            <a:off x="6096000" y="1386036"/>
            <a:ext cx="0" cy="4673350"/>
          </a:xfrm>
          <a:prstGeom prst="line">
            <a:avLst/>
          </a:prstGeom>
          <a:noFill/>
          <a:ln w="12700" cap="rnd" cmpd="sng" algn="ctr">
            <a:solidFill>
              <a:srgbClr val="0A0A0A">
                <a:lumMod val="65000"/>
                <a:lumOff val="35000"/>
              </a:srgbClr>
            </a:solidFill>
            <a:prstDash val="sysDot"/>
            <a:miter lim="800000"/>
          </a:ln>
          <a:effectLst/>
        </p:spPr>
      </p:cxnSp>
      <p:sp>
        <p:nvSpPr>
          <p:cNvPr id="22" name="Picture Placeholder 21">
            <a:extLst>
              <a:ext uri="{FF2B5EF4-FFF2-40B4-BE49-F238E27FC236}">
                <a16:creationId xmlns:a16="http://schemas.microsoft.com/office/drawing/2014/main" id="{918A51CA-E1DB-B781-4FF2-D13807BB086D}"/>
              </a:ext>
            </a:extLst>
          </p:cNvPr>
          <p:cNvSpPr>
            <a:spLocks noGrp="1"/>
          </p:cNvSpPr>
          <p:nvPr>
            <p:ph type="pic" sz="quarter" idx="14" hasCustomPrompt="1"/>
          </p:nvPr>
        </p:nvSpPr>
        <p:spPr>
          <a:xfrm>
            <a:off x="2606792"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dirty="0"/>
              <a:t>Insert Picture</a:t>
            </a:r>
          </a:p>
        </p:txBody>
      </p:sp>
      <p:sp>
        <p:nvSpPr>
          <p:cNvPr id="24" name="Text Placeholder 6">
            <a:extLst>
              <a:ext uri="{FF2B5EF4-FFF2-40B4-BE49-F238E27FC236}">
                <a16:creationId xmlns:a16="http://schemas.microsoft.com/office/drawing/2014/main" id="{CA3C23BF-E507-1A58-36A9-C0E7FB1B8204}"/>
              </a:ext>
            </a:extLst>
          </p:cNvPr>
          <p:cNvSpPr>
            <a:spLocks noGrp="1"/>
          </p:cNvSpPr>
          <p:nvPr>
            <p:ph type="body" sz="quarter" idx="15"/>
          </p:nvPr>
        </p:nvSpPr>
        <p:spPr>
          <a:xfrm>
            <a:off x="6286345" y="3151256"/>
            <a:ext cx="5480050"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5" name="Picture Placeholder 21">
            <a:extLst>
              <a:ext uri="{FF2B5EF4-FFF2-40B4-BE49-F238E27FC236}">
                <a16:creationId xmlns:a16="http://schemas.microsoft.com/office/drawing/2014/main" id="{58A54EBA-529F-20EB-AAE8-1EBBFA51CE62}"/>
              </a:ext>
            </a:extLst>
          </p:cNvPr>
          <p:cNvSpPr>
            <a:spLocks noGrp="1"/>
          </p:cNvSpPr>
          <p:nvPr>
            <p:ph type="pic" sz="quarter" idx="16" hasCustomPrompt="1"/>
          </p:nvPr>
        </p:nvSpPr>
        <p:spPr>
          <a:xfrm>
            <a:off x="8467615"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dirty="0"/>
              <a:t>Insert Picture</a:t>
            </a:r>
          </a:p>
        </p:txBody>
      </p:sp>
      <p:sp>
        <p:nvSpPr>
          <p:cNvPr id="28" name="Text Placeholder 6">
            <a:extLst>
              <a:ext uri="{FF2B5EF4-FFF2-40B4-BE49-F238E27FC236}">
                <a16:creationId xmlns:a16="http://schemas.microsoft.com/office/drawing/2014/main" id="{F786D84D-0088-752A-7D8E-EF99D614F71B}"/>
              </a:ext>
            </a:extLst>
          </p:cNvPr>
          <p:cNvSpPr>
            <a:spLocks noGrp="1"/>
          </p:cNvSpPr>
          <p:nvPr>
            <p:ph type="body" sz="quarter" idx="19"/>
          </p:nvPr>
        </p:nvSpPr>
        <p:spPr>
          <a:xfrm>
            <a:off x="425602" y="2487579"/>
            <a:ext cx="5479887"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9" name="Text Placeholder 6">
            <a:extLst>
              <a:ext uri="{FF2B5EF4-FFF2-40B4-BE49-F238E27FC236}">
                <a16:creationId xmlns:a16="http://schemas.microsoft.com/office/drawing/2014/main" id="{86120B73-AD41-2D55-83A4-9E8C513B4B31}"/>
              </a:ext>
            </a:extLst>
          </p:cNvPr>
          <p:cNvSpPr>
            <a:spLocks noGrp="1"/>
          </p:cNvSpPr>
          <p:nvPr>
            <p:ph type="body" sz="quarter" idx="20"/>
          </p:nvPr>
        </p:nvSpPr>
        <p:spPr>
          <a:xfrm>
            <a:off x="425602" y="2712866"/>
            <a:ext cx="5479879"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0" name="Text Placeholder 6">
            <a:extLst>
              <a:ext uri="{FF2B5EF4-FFF2-40B4-BE49-F238E27FC236}">
                <a16:creationId xmlns:a16="http://schemas.microsoft.com/office/drawing/2014/main" id="{B73AD7F2-B096-FB95-E6E5-8B33253E3158}"/>
              </a:ext>
            </a:extLst>
          </p:cNvPr>
          <p:cNvSpPr>
            <a:spLocks noGrp="1"/>
          </p:cNvSpPr>
          <p:nvPr>
            <p:ph type="body" sz="quarter" idx="21"/>
          </p:nvPr>
        </p:nvSpPr>
        <p:spPr>
          <a:xfrm>
            <a:off x="6286344" y="2487579"/>
            <a:ext cx="5480037"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1" name="Text Placeholder 6">
            <a:extLst>
              <a:ext uri="{FF2B5EF4-FFF2-40B4-BE49-F238E27FC236}">
                <a16:creationId xmlns:a16="http://schemas.microsoft.com/office/drawing/2014/main" id="{0DBC1455-BFCA-FAAA-D272-D53DBF324D8C}"/>
              </a:ext>
            </a:extLst>
          </p:cNvPr>
          <p:cNvSpPr>
            <a:spLocks noGrp="1"/>
          </p:cNvSpPr>
          <p:nvPr>
            <p:ph type="body" sz="quarter" idx="22"/>
          </p:nvPr>
        </p:nvSpPr>
        <p:spPr>
          <a:xfrm>
            <a:off x="6286343" y="2712866"/>
            <a:ext cx="5480033"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1" name="Title 1">
            <a:extLst>
              <a:ext uri="{FF2B5EF4-FFF2-40B4-BE49-F238E27FC236}">
                <a16:creationId xmlns:a16="http://schemas.microsoft.com/office/drawing/2014/main" id="{B6F28135-42D7-72E4-943B-7F9D5B2A35B4}"/>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9" name="Date Placeholder 8">
            <a:extLst>
              <a:ext uri="{FF2B5EF4-FFF2-40B4-BE49-F238E27FC236}">
                <a16:creationId xmlns:a16="http://schemas.microsoft.com/office/drawing/2014/main" id="{0E0BD848-67D5-376B-6E09-E1E9C9B94EAD}"/>
              </a:ext>
            </a:extLst>
          </p:cNvPr>
          <p:cNvSpPr>
            <a:spLocks noGrp="1"/>
          </p:cNvSpPr>
          <p:nvPr>
            <p:ph type="dt" sz="half" idx="23"/>
          </p:nvPr>
        </p:nvSpPr>
        <p:spPr/>
        <p:txBody>
          <a:bodyPr/>
          <a:lstStyle/>
          <a:p>
            <a:fld id="{AB716D51-F63E-8148-B3BC-F5CE584F3162}" type="datetime4">
              <a:rPr lang="en-GB" smtClean="0"/>
              <a:t>01 July 2025</a:t>
            </a:fld>
            <a:endParaRPr lang="en-US" dirty="0"/>
          </a:p>
        </p:txBody>
      </p:sp>
      <p:sp>
        <p:nvSpPr>
          <p:cNvPr id="10" name="Footer Placeholder 9">
            <a:extLst>
              <a:ext uri="{FF2B5EF4-FFF2-40B4-BE49-F238E27FC236}">
                <a16:creationId xmlns:a16="http://schemas.microsoft.com/office/drawing/2014/main" id="{3BC18DD5-953B-9CE0-DE53-434573B04887}"/>
              </a:ext>
            </a:extLst>
          </p:cNvPr>
          <p:cNvSpPr>
            <a:spLocks noGrp="1"/>
          </p:cNvSpPr>
          <p:nvPr>
            <p:ph type="ftr" sz="quarter" idx="24"/>
          </p:nvPr>
        </p:nvSpPr>
        <p:spPr/>
        <p:txBody>
          <a:bodyPr/>
          <a:lstStyle/>
          <a:p>
            <a:r>
              <a:rPr lang="en-US" dirty="0"/>
              <a:t>Document reference</a:t>
            </a:r>
          </a:p>
        </p:txBody>
      </p:sp>
      <p:sp>
        <p:nvSpPr>
          <p:cNvPr id="11" name="Slide Number Placeholder 10">
            <a:extLst>
              <a:ext uri="{FF2B5EF4-FFF2-40B4-BE49-F238E27FC236}">
                <a16:creationId xmlns:a16="http://schemas.microsoft.com/office/drawing/2014/main" id="{29B6039A-1F7D-111E-739D-04AA1E855D1E}"/>
              </a:ext>
            </a:extLst>
          </p:cNvPr>
          <p:cNvSpPr>
            <a:spLocks noGrp="1"/>
          </p:cNvSpPr>
          <p:nvPr>
            <p:ph type="sldNum" sz="quarter" idx="25"/>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3786958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os x 3">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12741F8F-5FAF-EB0E-E7D4-E25C9092E788}"/>
              </a:ext>
            </a:extLst>
          </p:cNvPr>
          <p:cNvSpPr/>
          <p:nvPr userDrawn="1"/>
        </p:nvSpPr>
        <p:spPr>
          <a:xfrm>
            <a:off x="0" y="1246858"/>
            <a:ext cx="12192000" cy="1800541"/>
          </a:xfrm>
          <a:custGeom>
            <a:avLst/>
            <a:gdLst/>
            <a:ahLst/>
            <a:cxnLst/>
            <a:rect l="l" t="t" r="r" b="b"/>
            <a:pathLst>
              <a:path w="12192000" h="5073015">
                <a:moveTo>
                  <a:pt x="12192000" y="0"/>
                </a:moveTo>
                <a:lnTo>
                  <a:pt x="0" y="0"/>
                </a:lnTo>
                <a:lnTo>
                  <a:pt x="0" y="5073015"/>
                </a:lnTo>
                <a:lnTo>
                  <a:pt x="12192000" y="5073015"/>
                </a:lnTo>
                <a:lnTo>
                  <a:pt x="12192000" y="0"/>
                </a:lnTo>
                <a:close/>
              </a:path>
            </a:pathLst>
          </a:custGeom>
          <a:solidFill>
            <a:srgbClr val="C1EBED"/>
          </a:solidFill>
        </p:spPr>
        <p:txBody>
          <a:bodyPr wrap="square" lIns="180000" tIns="180000" rIns="180000" bIns="18000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0A0A0A"/>
              </a:solidFill>
              <a:effectLst/>
              <a:uLnTx/>
              <a:uFillTx/>
            </a:endParaRPr>
          </a:p>
        </p:txBody>
      </p:sp>
      <p:sp>
        <p:nvSpPr>
          <p:cNvPr id="7" name="Text Placeholder 6">
            <a:extLst>
              <a:ext uri="{FF2B5EF4-FFF2-40B4-BE49-F238E27FC236}">
                <a16:creationId xmlns:a16="http://schemas.microsoft.com/office/drawing/2014/main" id="{CB831CE9-330E-9DCA-84A9-DADB499B9E00}"/>
              </a:ext>
            </a:extLst>
          </p:cNvPr>
          <p:cNvSpPr>
            <a:spLocks noGrp="1"/>
          </p:cNvSpPr>
          <p:nvPr>
            <p:ph type="body" sz="quarter" idx="13"/>
          </p:nvPr>
        </p:nvSpPr>
        <p:spPr>
          <a:xfrm>
            <a:off x="425603" y="3151256"/>
            <a:ext cx="3638395"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cxnSp>
        <p:nvCxnSpPr>
          <p:cNvPr id="5" name="Straight Connector 4">
            <a:extLst>
              <a:ext uri="{FF2B5EF4-FFF2-40B4-BE49-F238E27FC236}">
                <a16:creationId xmlns:a16="http://schemas.microsoft.com/office/drawing/2014/main" id="{DF8C89A4-DFB4-1599-16E5-72691C2A5092}"/>
              </a:ext>
            </a:extLst>
          </p:cNvPr>
          <p:cNvCxnSpPr>
            <a:cxnSpLocks/>
          </p:cNvCxnSpPr>
          <p:nvPr/>
        </p:nvCxnSpPr>
        <p:spPr>
          <a:xfrm>
            <a:off x="4171879" y="1386036"/>
            <a:ext cx="0" cy="4673350"/>
          </a:xfrm>
          <a:prstGeom prst="line">
            <a:avLst/>
          </a:prstGeom>
          <a:noFill/>
          <a:ln w="12700" cap="rnd" cmpd="sng" algn="ctr">
            <a:solidFill>
              <a:schemeClr val="tx1"/>
            </a:solidFill>
            <a:prstDash val="sysDot"/>
            <a:miter lim="800000"/>
          </a:ln>
          <a:effectLst/>
        </p:spPr>
      </p:cxnSp>
      <p:cxnSp>
        <p:nvCxnSpPr>
          <p:cNvPr id="20" name="Straight Connector 19">
            <a:extLst>
              <a:ext uri="{FF2B5EF4-FFF2-40B4-BE49-F238E27FC236}">
                <a16:creationId xmlns:a16="http://schemas.microsoft.com/office/drawing/2014/main" id="{24402095-0835-6D0B-F14E-127038EC5223}"/>
              </a:ext>
            </a:extLst>
          </p:cNvPr>
          <p:cNvCxnSpPr>
            <a:cxnSpLocks/>
          </p:cNvCxnSpPr>
          <p:nvPr userDrawn="1"/>
        </p:nvCxnSpPr>
        <p:spPr>
          <a:xfrm>
            <a:off x="8023406" y="1386036"/>
            <a:ext cx="0" cy="4673350"/>
          </a:xfrm>
          <a:prstGeom prst="line">
            <a:avLst/>
          </a:prstGeom>
          <a:noFill/>
          <a:ln w="12700" cap="rnd" cmpd="sng" algn="ctr">
            <a:solidFill>
              <a:schemeClr val="tx1"/>
            </a:solidFill>
            <a:prstDash val="sysDot"/>
            <a:miter lim="800000"/>
          </a:ln>
          <a:effectLst/>
        </p:spPr>
      </p:cxnSp>
      <p:sp>
        <p:nvSpPr>
          <p:cNvPr id="22" name="Picture Placeholder 21">
            <a:extLst>
              <a:ext uri="{FF2B5EF4-FFF2-40B4-BE49-F238E27FC236}">
                <a16:creationId xmlns:a16="http://schemas.microsoft.com/office/drawing/2014/main" id="{918A51CA-E1DB-B781-4FF2-D13807BB086D}"/>
              </a:ext>
            </a:extLst>
          </p:cNvPr>
          <p:cNvSpPr>
            <a:spLocks noGrp="1"/>
          </p:cNvSpPr>
          <p:nvPr>
            <p:ph type="pic" sz="quarter" idx="14" hasCustomPrompt="1"/>
          </p:nvPr>
        </p:nvSpPr>
        <p:spPr>
          <a:xfrm>
            <a:off x="1686045"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dirty="0"/>
              <a:t>Insert Picture</a:t>
            </a:r>
          </a:p>
        </p:txBody>
      </p:sp>
      <p:sp>
        <p:nvSpPr>
          <p:cNvPr id="24" name="Text Placeholder 6">
            <a:extLst>
              <a:ext uri="{FF2B5EF4-FFF2-40B4-BE49-F238E27FC236}">
                <a16:creationId xmlns:a16="http://schemas.microsoft.com/office/drawing/2014/main" id="{CA3C23BF-E507-1A58-36A9-C0E7FB1B8204}"/>
              </a:ext>
            </a:extLst>
          </p:cNvPr>
          <p:cNvSpPr>
            <a:spLocks noGrp="1"/>
          </p:cNvSpPr>
          <p:nvPr>
            <p:ph type="body" sz="quarter" idx="15"/>
          </p:nvPr>
        </p:nvSpPr>
        <p:spPr>
          <a:xfrm>
            <a:off x="4275304" y="3151256"/>
            <a:ext cx="3638395"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5" name="Picture Placeholder 21">
            <a:extLst>
              <a:ext uri="{FF2B5EF4-FFF2-40B4-BE49-F238E27FC236}">
                <a16:creationId xmlns:a16="http://schemas.microsoft.com/office/drawing/2014/main" id="{58A54EBA-529F-20EB-AAE8-1EBBFA51CE62}"/>
              </a:ext>
            </a:extLst>
          </p:cNvPr>
          <p:cNvSpPr>
            <a:spLocks noGrp="1"/>
          </p:cNvSpPr>
          <p:nvPr>
            <p:ph type="pic" sz="quarter" idx="16" hasCustomPrompt="1"/>
          </p:nvPr>
        </p:nvSpPr>
        <p:spPr>
          <a:xfrm>
            <a:off x="5537571"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dirty="0"/>
              <a:t>Insert Picture</a:t>
            </a:r>
          </a:p>
        </p:txBody>
      </p:sp>
      <p:sp>
        <p:nvSpPr>
          <p:cNvPr id="26" name="Text Placeholder 6">
            <a:extLst>
              <a:ext uri="{FF2B5EF4-FFF2-40B4-BE49-F238E27FC236}">
                <a16:creationId xmlns:a16="http://schemas.microsoft.com/office/drawing/2014/main" id="{35C97300-F4D7-A2BB-6B00-393D7C7A1FF9}"/>
              </a:ext>
            </a:extLst>
          </p:cNvPr>
          <p:cNvSpPr>
            <a:spLocks noGrp="1"/>
          </p:cNvSpPr>
          <p:nvPr>
            <p:ph type="body" sz="quarter" idx="17"/>
          </p:nvPr>
        </p:nvSpPr>
        <p:spPr>
          <a:xfrm>
            <a:off x="8125006" y="3151256"/>
            <a:ext cx="3641388" cy="2908129"/>
          </a:xfrm>
        </p:spPr>
        <p:txBody>
          <a:bodyPr>
            <a:normAutofit/>
          </a:bodyPr>
          <a:lstStyle>
            <a:lvl1pPr marL="0" indent="0">
              <a:buNone/>
              <a:defRPr sz="1050"/>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7" name="Picture Placeholder 21">
            <a:extLst>
              <a:ext uri="{FF2B5EF4-FFF2-40B4-BE49-F238E27FC236}">
                <a16:creationId xmlns:a16="http://schemas.microsoft.com/office/drawing/2014/main" id="{CD27F2FF-0FBC-4BA7-549F-33DC22197DF2}"/>
              </a:ext>
            </a:extLst>
          </p:cNvPr>
          <p:cNvSpPr>
            <a:spLocks noGrp="1"/>
          </p:cNvSpPr>
          <p:nvPr>
            <p:ph type="pic" sz="quarter" idx="18" hasCustomPrompt="1"/>
          </p:nvPr>
        </p:nvSpPr>
        <p:spPr>
          <a:xfrm>
            <a:off x="9386945" y="1385888"/>
            <a:ext cx="1117511" cy="1001712"/>
          </a:xfrm>
          <a:prstGeom prst="roundRect">
            <a:avLst>
              <a:gd name="adj" fmla="val 11514"/>
            </a:avLst>
          </a:prstGeom>
          <a:solidFill>
            <a:schemeClr val="bg1">
              <a:lumMod val="95000"/>
            </a:schemeClr>
          </a:solidFill>
        </p:spPr>
        <p:txBody>
          <a:bodyPr anchor="ctr">
            <a:normAutofit/>
          </a:bodyPr>
          <a:lstStyle>
            <a:lvl1pPr marL="0" indent="0" algn="ctr">
              <a:buNone/>
              <a:defRPr sz="1200">
                <a:solidFill>
                  <a:schemeClr val="tx1"/>
                </a:solidFill>
              </a:defRPr>
            </a:lvl1pPr>
          </a:lstStyle>
          <a:p>
            <a:r>
              <a:rPr lang="en-US" dirty="0"/>
              <a:t>Insert Picture</a:t>
            </a:r>
          </a:p>
        </p:txBody>
      </p:sp>
      <p:sp>
        <p:nvSpPr>
          <p:cNvPr id="28" name="Text Placeholder 6">
            <a:extLst>
              <a:ext uri="{FF2B5EF4-FFF2-40B4-BE49-F238E27FC236}">
                <a16:creationId xmlns:a16="http://schemas.microsoft.com/office/drawing/2014/main" id="{F786D84D-0088-752A-7D8E-EF99D614F71B}"/>
              </a:ext>
            </a:extLst>
          </p:cNvPr>
          <p:cNvSpPr>
            <a:spLocks noGrp="1"/>
          </p:cNvSpPr>
          <p:nvPr>
            <p:ph type="body" sz="quarter" idx="19"/>
          </p:nvPr>
        </p:nvSpPr>
        <p:spPr>
          <a:xfrm>
            <a:off x="425603" y="2487579"/>
            <a:ext cx="3638395"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9" name="Text Placeholder 6">
            <a:extLst>
              <a:ext uri="{FF2B5EF4-FFF2-40B4-BE49-F238E27FC236}">
                <a16:creationId xmlns:a16="http://schemas.microsoft.com/office/drawing/2014/main" id="{86120B73-AD41-2D55-83A4-9E8C513B4B31}"/>
              </a:ext>
            </a:extLst>
          </p:cNvPr>
          <p:cNvSpPr>
            <a:spLocks noGrp="1"/>
          </p:cNvSpPr>
          <p:nvPr>
            <p:ph type="body" sz="quarter" idx="20"/>
          </p:nvPr>
        </p:nvSpPr>
        <p:spPr>
          <a:xfrm>
            <a:off x="425603" y="2712866"/>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0" name="Text Placeholder 6">
            <a:extLst>
              <a:ext uri="{FF2B5EF4-FFF2-40B4-BE49-F238E27FC236}">
                <a16:creationId xmlns:a16="http://schemas.microsoft.com/office/drawing/2014/main" id="{B73AD7F2-B096-FB95-E6E5-8B33253E3158}"/>
              </a:ext>
            </a:extLst>
          </p:cNvPr>
          <p:cNvSpPr>
            <a:spLocks noGrp="1"/>
          </p:cNvSpPr>
          <p:nvPr>
            <p:ph type="body" sz="quarter" idx="21"/>
          </p:nvPr>
        </p:nvSpPr>
        <p:spPr>
          <a:xfrm>
            <a:off x="4273116" y="2487579"/>
            <a:ext cx="3638395"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1" name="Text Placeholder 6">
            <a:extLst>
              <a:ext uri="{FF2B5EF4-FFF2-40B4-BE49-F238E27FC236}">
                <a16:creationId xmlns:a16="http://schemas.microsoft.com/office/drawing/2014/main" id="{0DBC1455-BFCA-FAAA-D272-D53DBF324D8C}"/>
              </a:ext>
            </a:extLst>
          </p:cNvPr>
          <p:cNvSpPr>
            <a:spLocks noGrp="1"/>
          </p:cNvSpPr>
          <p:nvPr>
            <p:ph type="body" sz="quarter" idx="22"/>
          </p:nvPr>
        </p:nvSpPr>
        <p:spPr>
          <a:xfrm>
            <a:off x="4273116" y="2712866"/>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2" name="Text Placeholder 6">
            <a:extLst>
              <a:ext uri="{FF2B5EF4-FFF2-40B4-BE49-F238E27FC236}">
                <a16:creationId xmlns:a16="http://schemas.microsoft.com/office/drawing/2014/main" id="{543680E9-89EF-47B9-08CC-36583E3968D8}"/>
              </a:ext>
            </a:extLst>
          </p:cNvPr>
          <p:cNvSpPr>
            <a:spLocks noGrp="1"/>
          </p:cNvSpPr>
          <p:nvPr>
            <p:ph type="body" sz="quarter" idx="23"/>
          </p:nvPr>
        </p:nvSpPr>
        <p:spPr>
          <a:xfrm>
            <a:off x="8120629" y="2487579"/>
            <a:ext cx="3638395" cy="218450"/>
          </a:xfrm>
        </p:spPr>
        <p:txBody>
          <a:bodyPr anchor="ctr">
            <a:noAutofit/>
          </a:bodyPr>
          <a:lstStyle>
            <a:lvl1pPr marL="0" indent="0" algn="ctr">
              <a:buNone/>
              <a:defRPr sz="12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3" name="Text Placeholder 6">
            <a:extLst>
              <a:ext uri="{FF2B5EF4-FFF2-40B4-BE49-F238E27FC236}">
                <a16:creationId xmlns:a16="http://schemas.microsoft.com/office/drawing/2014/main" id="{3F738D0B-D1BD-0041-7D93-F29E8739850A}"/>
              </a:ext>
            </a:extLst>
          </p:cNvPr>
          <p:cNvSpPr>
            <a:spLocks noGrp="1"/>
          </p:cNvSpPr>
          <p:nvPr>
            <p:ph type="body" sz="quarter" idx="24"/>
          </p:nvPr>
        </p:nvSpPr>
        <p:spPr>
          <a:xfrm>
            <a:off x="8120629" y="2712866"/>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21" name="Title 1">
            <a:extLst>
              <a:ext uri="{FF2B5EF4-FFF2-40B4-BE49-F238E27FC236}">
                <a16:creationId xmlns:a16="http://schemas.microsoft.com/office/drawing/2014/main" id="{475A494D-FB4A-33F7-888E-529B0DA9F1B7}"/>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9" name="Date Placeholder 8">
            <a:extLst>
              <a:ext uri="{FF2B5EF4-FFF2-40B4-BE49-F238E27FC236}">
                <a16:creationId xmlns:a16="http://schemas.microsoft.com/office/drawing/2014/main" id="{82AD5ABC-29AE-0E3A-B075-74B5A6E193F9}"/>
              </a:ext>
            </a:extLst>
          </p:cNvPr>
          <p:cNvSpPr>
            <a:spLocks noGrp="1"/>
          </p:cNvSpPr>
          <p:nvPr>
            <p:ph type="dt" sz="half" idx="25"/>
          </p:nvPr>
        </p:nvSpPr>
        <p:spPr/>
        <p:txBody>
          <a:bodyPr/>
          <a:lstStyle/>
          <a:p>
            <a:fld id="{7BE638B1-AC45-A54F-8E76-3674179BB641}" type="datetime4">
              <a:rPr lang="en-GB" smtClean="0"/>
              <a:t>01 July 2025</a:t>
            </a:fld>
            <a:endParaRPr lang="en-US" dirty="0"/>
          </a:p>
        </p:txBody>
      </p:sp>
      <p:sp>
        <p:nvSpPr>
          <p:cNvPr id="10" name="Footer Placeholder 9">
            <a:extLst>
              <a:ext uri="{FF2B5EF4-FFF2-40B4-BE49-F238E27FC236}">
                <a16:creationId xmlns:a16="http://schemas.microsoft.com/office/drawing/2014/main" id="{AC0BDEB3-B834-3A68-FE61-C5696EF90819}"/>
              </a:ext>
            </a:extLst>
          </p:cNvPr>
          <p:cNvSpPr>
            <a:spLocks noGrp="1"/>
          </p:cNvSpPr>
          <p:nvPr>
            <p:ph type="ftr" sz="quarter" idx="26"/>
          </p:nvPr>
        </p:nvSpPr>
        <p:spPr/>
        <p:txBody>
          <a:bodyPr/>
          <a:lstStyle/>
          <a:p>
            <a:r>
              <a:rPr lang="en-US" dirty="0"/>
              <a:t>Document reference</a:t>
            </a:r>
          </a:p>
        </p:txBody>
      </p:sp>
      <p:sp>
        <p:nvSpPr>
          <p:cNvPr id="11" name="Slide Number Placeholder 10">
            <a:extLst>
              <a:ext uri="{FF2B5EF4-FFF2-40B4-BE49-F238E27FC236}">
                <a16:creationId xmlns:a16="http://schemas.microsoft.com/office/drawing/2014/main" id="{BC69EC37-EB96-E5A2-D6E8-D307E6D0E96B}"/>
              </a:ext>
            </a:extLst>
          </p:cNvPr>
          <p:cNvSpPr>
            <a:spLocks noGrp="1"/>
          </p:cNvSpPr>
          <p:nvPr>
            <p:ph type="sldNum" sz="quarter" idx="27"/>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42001310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os x 6 - White Background">
    <p:spTree>
      <p:nvGrpSpPr>
        <p:cNvPr id="1" name=""/>
        <p:cNvGrpSpPr/>
        <p:nvPr/>
      </p:nvGrpSpPr>
      <p:grpSpPr>
        <a:xfrm>
          <a:off x="0" y="0"/>
          <a:ext cx="0" cy="0"/>
          <a:chOff x="0" y="0"/>
          <a:chExt cx="0" cy="0"/>
        </a:xfrm>
      </p:grpSpPr>
      <p:sp>
        <p:nvSpPr>
          <p:cNvPr id="21" name="Picture Placeholder 21">
            <a:extLst>
              <a:ext uri="{FF2B5EF4-FFF2-40B4-BE49-F238E27FC236}">
                <a16:creationId xmlns:a16="http://schemas.microsoft.com/office/drawing/2014/main" id="{C97E9679-796B-EA65-EC2D-3C175A23BE33}"/>
              </a:ext>
            </a:extLst>
          </p:cNvPr>
          <p:cNvSpPr>
            <a:spLocks noGrp="1"/>
          </p:cNvSpPr>
          <p:nvPr>
            <p:ph type="pic" sz="quarter" idx="14" hasCustomPrompt="1"/>
          </p:nvPr>
        </p:nvSpPr>
        <p:spPr>
          <a:xfrm>
            <a:off x="1686045" y="1775554"/>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dirty="0"/>
              <a:t>Insert Picture</a:t>
            </a:r>
          </a:p>
        </p:txBody>
      </p:sp>
      <p:sp>
        <p:nvSpPr>
          <p:cNvPr id="26" name="Picture Placeholder 21">
            <a:extLst>
              <a:ext uri="{FF2B5EF4-FFF2-40B4-BE49-F238E27FC236}">
                <a16:creationId xmlns:a16="http://schemas.microsoft.com/office/drawing/2014/main" id="{43C8BA9F-58E3-80BC-7E7A-C6BA0E62D2F1}"/>
              </a:ext>
            </a:extLst>
          </p:cNvPr>
          <p:cNvSpPr>
            <a:spLocks noGrp="1"/>
          </p:cNvSpPr>
          <p:nvPr>
            <p:ph type="pic" sz="quarter" idx="16" hasCustomPrompt="1"/>
          </p:nvPr>
        </p:nvSpPr>
        <p:spPr>
          <a:xfrm>
            <a:off x="5537571" y="1775554"/>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dirty="0"/>
              <a:t>Insert Picture</a:t>
            </a:r>
          </a:p>
        </p:txBody>
      </p:sp>
      <p:sp>
        <p:nvSpPr>
          <p:cNvPr id="32" name="Picture Placeholder 21">
            <a:extLst>
              <a:ext uri="{FF2B5EF4-FFF2-40B4-BE49-F238E27FC236}">
                <a16:creationId xmlns:a16="http://schemas.microsoft.com/office/drawing/2014/main" id="{FA4F206C-50A9-F1B2-99E1-718E6BF27C47}"/>
              </a:ext>
            </a:extLst>
          </p:cNvPr>
          <p:cNvSpPr>
            <a:spLocks noGrp="1"/>
          </p:cNvSpPr>
          <p:nvPr>
            <p:ph type="pic" sz="quarter" idx="18" hasCustomPrompt="1"/>
          </p:nvPr>
        </p:nvSpPr>
        <p:spPr>
          <a:xfrm>
            <a:off x="9386945" y="1775554"/>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dirty="0"/>
              <a:t>Insert Picture</a:t>
            </a:r>
          </a:p>
        </p:txBody>
      </p:sp>
      <p:sp>
        <p:nvSpPr>
          <p:cNvPr id="33" name="Text Placeholder 6">
            <a:extLst>
              <a:ext uri="{FF2B5EF4-FFF2-40B4-BE49-F238E27FC236}">
                <a16:creationId xmlns:a16="http://schemas.microsoft.com/office/drawing/2014/main" id="{BAB37181-2F4F-10D2-4224-2AAC9C077417}"/>
              </a:ext>
            </a:extLst>
          </p:cNvPr>
          <p:cNvSpPr>
            <a:spLocks noGrp="1"/>
          </p:cNvSpPr>
          <p:nvPr>
            <p:ph type="body" sz="quarter" idx="19"/>
          </p:nvPr>
        </p:nvSpPr>
        <p:spPr>
          <a:xfrm>
            <a:off x="425603" y="2985263"/>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4" name="Text Placeholder 6">
            <a:extLst>
              <a:ext uri="{FF2B5EF4-FFF2-40B4-BE49-F238E27FC236}">
                <a16:creationId xmlns:a16="http://schemas.microsoft.com/office/drawing/2014/main" id="{03379E79-4B39-4BFB-7318-C4D60CF3C7A3}"/>
              </a:ext>
            </a:extLst>
          </p:cNvPr>
          <p:cNvSpPr>
            <a:spLocks noGrp="1"/>
          </p:cNvSpPr>
          <p:nvPr>
            <p:ph type="body" sz="quarter" idx="20"/>
          </p:nvPr>
        </p:nvSpPr>
        <p:spPr>
          <a:xfrm>
            <a:off x="425603" y="3210550"/>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5" name="Text Placeholder 6">
            <a:extLst>
              <a:ext uri="{FF2B5EF4-FFF2-40B4-BE49-F238E27FC236}">
                <a16:creationId xmlns:a16="http://schemas.microsoft.com/office/drawing/2014/main" id="{1B36A20F-58A7-8B94-FCA6-FFD45B41CD95}"/>
              </a:ext>
            </a:extLst>
          </p:cNvPr>
          <p:cNvSpPr>
            <a:spLocks noGrp="1"/>
          </p:cNvSpPr>
          <p:nvPr>
            <p:ph type="body" sz="quarter" idx="21"/>
          </p:nvPr>
        </p:nvSpPr>
        <p:spPr>
          <a:xfrm>
            <a:off x="4273116" y="2985263"/>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6" name="Text Placeholder 6">
            <a:extLst>
              <a:ext uri="{FF2B5EF4-FFF2-40B4-BE49-F238E27FC236}">
                <a16:creationId xmlns:a16="http://schemas.microsoft.com/office/drawing/2014/main" id="{C03B0DB9-A2AC-4537-8122-DA0CB1253457}"/>
              </a:ext>
            </a:extLst>
          </p:cNvPr>
          <p:cNvSpPr>
            <a:spLocks noGrp="1"/>
          </p:cNvSpPr>
          <p:nvPr>
            <p:ph type="body" sz="quarter" idx="22"/>
          </p:nvPr>
        </p:nvSpPr>
        <p:spPr>
          <a:xfrm>
            <a:off x="4273116" y="3210550"/>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7" name="Text Placeholder 6">
            <a:extLst>
              <a:ext uri="{FF2B5EF4-FFF2-40B4-BE49-F238E27FC236}">
                <a16:creationId xmlns:a16="http://schemas.microsoft.com/office/drawing/2014/main" id="{8445926F-2CBE-5046-002D-74A05862961E}"/>
              </a:ext>
            </a:extLst>
          </p:cNvPr>
          <p:cNvSpPr>
            <a:spLocks noGrp="1"/>
          </p:cNvSpPr>
          <p:nvPr>
            <p:ph type="body" sz="quarter" idx="23"/>
          </p:nvPr>
        </p:nvSpPr>
        <p:spPr>
          <a:xfrm>
            <a:off x="8120629" y="2985263"/>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38" name="Text Placeholder 6">
            <a:extLst>
              <a:ext uri="{FF2B5EF4-FFF2-40B4-BE49-F238E27FC236}">
                <a16:creationId xmlns:a16="http://schemas.microsoft.com/office/drawing/2014/main" id="{A91F957F-D648-7556-B480-2FFAFECC356B}"/>
              </a:ext>
            </a:extLst>
          </p:cNvPr>
          <p:cNvSpPr>
            <a:spLocks noGrp="1"/>
          </p:cNvSpPr>
          <p:nvPr>
            <p:ph type="body" sz="quarter" idx="24"/>
          </p:nvPr>
        </p:nvSpPr>
        <p:spPr>
          <a:xfrm>
            <a:off x="8120629" y="3210550"/>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48" name="Picture Placeholder 21">
            <a:extLst>
              <a:ext uri="{FF2B5EF4-FFF2-40B4-BE49-F238E27FC236}">
                <a16:creationId xmlns:a16="http://schemas.microsoft.com/office/drawing/2014/main" id="{85597477-DA92-91D0-2DD6-C1F740A5882D}"/>
              </a:ext>
            </a:extLst>
          </p:cNvPr>
          <p:cNvSpPr>
            <a:spLocks noGrp="1"/>
          </p:cNvSpPr>
          <p:nvPr>
            <p:ph type="pic" sz="quarter" idx="25" hasCustomPrompt="1"/>
          </p:nvPr>
        </p:nvSpPr>
        <p:spPr>
          <a:xfrm>
            <a:off x="1686045" y="3826027"/>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dirty="0"/>
              <a:t>Insert Picture</a:t>
            </a:r>
          </a:p>
        </p:txBody>
      </p:sp>
      <p:sp>
        <p:nvSpPr>
          <p:cNvPr id="49" name="Picture Placeholder 21">
            <a:extLst>
              <a:ext uri="{FF2B5EF4-FFF2-40B4-BE49-F238E27FC236}">
                <a16:creationId xmlns:a16="http://schemas.microsoft.com/office/drawing/2014/main" id="{6B117A32-9773-065F-D50B-6DECA685287E}"/>
              </a:ext>
            </a:extLst>
          </p:cNvPr>
          <p:cNvSpPr>
            <a:spLocks noGrp="1"/>
          </p:cNvSpPr>
          <p:nvPr>
            <p:ph type="pic" sz="quarter" idx="26" hasCustomPrompt="1"/>
          </p:nvPr>
        </p:nvSpPr>
        <p:spPr>
          <a:xfrm>
            <a:off x="5537571" y="3826027"/>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dirty="0"/>
              <a:t>Insert Picture</a:t>
            </a:r>
          </a:p>
        </p:txBody>
      </p:sp>
      <p:sp>
        <p:nvSpPr>
          <p:cNvPr id="50" name="Picture Placeholder 21">
            <a:extLst>
              <a:ext uri="{FF2B5EF4-FFF2-40B4-BE49-F238E27FC236}">
                <a16:creationId xmlns:a16="http://schemas.microsoft.com/office/drawing/2014/main" id="{DADC2556-2C5B-B10F-6CCA-97BE7D7C5F7F}"/>
              </a:ext>
            </a:extLst>
          </p:cNvPr>
          <p:cNvSpPr>
            <a:spLocks noGrp="1"/>
          </p:cNvSpPr>
          <p:nvPr>
            <p:ph type="pic" sz="quarter" idx="27" hasCustomPrompt="1"/>
          </p:nvPr>
        </p:nvSpPr>
        <p:spPr>
          <a:xfrm>
            <a:off x="9386945" y="3826027"/>
            <a:ext cx="1117511" cy="1116000"/>
          </a:xfrm>
          <a:prstGeom prst="roundRect">
            <a:avLst>
              <a:gd name="adj" fmla="val 11514"/>
            </a:avLst>
          </a:prstGeom>
          <a:solidFill>
            <a:schemeClr val="bg1"/>
          </a:solidFill>
          <a:ln w="12700">
            <a:solidFill>
              <a:schemeClr val="tx2"/>
            </a:solidFill>
          </a:ln>
        </p:spPr>
        <p:txBody>
          <a:bodyPr anchor="ctr">
            <a:normAutofit/>
          </a:bodyPr>
          <a:lstStyle>
            <a:lvl1pPr marL="0" indent="0" algn="ctr">
              <a:buNone/>
              <a:defRPr sz="1200">
                <a:solidFill>
                  <a:schemeClr val="tx2"/>
                </a:solidFill>
              </a:defRPr>
            </a:lvl1pPr>
          </a:lstStyle>
          <a:p>
            <a:r>
              <a:rPr lang="en-US" dirty="0"/>
              <a:t>Insert Picture</a:t>
            </a:r>
          </a:p>
        </p:txBody>
      </p:sp>
      <p:sp>
        <p:nvSpPr>
          <p:cNvPr id="51" name="Text Placeholder 6">
            <a:extLst>
              <a:ext uri="{FF2B5EF4-FFF2-40B4-BE49-F238E27FC236}">
                <a16:creationId xmlns:a16="http://schemas.microsoft.com/office/drawing/2014/main" id="{B36057D2-C7A2-BFAE-2AA2-AE89DA15F62A}"/>
              </a:ext>
            </a:extLst>
          </p:cNvPr>
          <p:cNvSpPr>
            <a:spLocks noGrp="1"/>
          </p:cNvSpPr>
          <p:nvPr>
            <p:ph type="body" sz="quarter" idx="28"/>
          </p:nvPr>
        </p:nvSpPr>
        <p:spPr>
          <a:xfrm>
            <a:off x="425603" y="5035736"/>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52" name="Text Placeholder 6">
            <a:extLst>
              <a:ext uri="{FF2B5EF4-FFF2-40B4-BE49-F238E27FC236}">
                <a16:creationId xmlns:a16="http://schemas.microsoft.com/office/drawing/2014/main" id="{1DD8EA7F-4AC4-B755-0BEE-2914021DAAE8}"/>
              </a:ext>
            </a:extLst>
          </p:cNvPr>
          <p:cNvSpPr>
            <a:spLocks noGrp="1"/>
          </p:cNvSpPr>
          <p:nvPr>
            <p:ph type="body" sz="quarter" idx="29"/>
          </p:nvPr>
        </p:nvSpPr>
        <p:spPr>
          <a:xfrm>
            <a:off x="425603" y="5261023"/>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53" name="Text Placeholder 6">
            <a:extLst>
              <a:ext uri="{FF2B5EF4-FFF2-40B4-BE49-F238E27FC236}">
                <a16:creationId xmlns:a16="http://schemas.microsoft.com/office/drawing/2014/main" id="{7A20FD24-B665-798A-9FE3-3E6305FBF990}"/>
              </a:ext>
            </a:extLst>
          </p:cNvPr>
          <p:cNvSpPr>
            <a:spLocks noGrp="1"/>
          </p:cNvSpPr>
          <p:nvPr>
            <p:ph type="body" sz="quarter" idx="30"/>
          </p:nvPr>
        </p:nvSpPr>
        <p:spPr>
          <a:xfrm>
            <a:off x="4273116" y="5035736"/>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54" name="Text Placeholder 6">
            <a:extLst>
              <a:ext uri="{FF2B5EF4-FFF2-40B4-BE49-F238E27FC236}">
                <a16:creationId xmlns:a16="http://schemas.microsoft.com/office/drawing/2014/main" id="{9829628D-B6A0-478D-F3F1-8EB7A25A5BED}"/>
              </a:ext>
            </a:extLst>
          </p:cNvPr>
          <p:cNvSpPr>
            <a:spLocks noGrp="1"/>
          </p:cNvSpPr>
          <p:nvPr>
            <p:ph type="body" sz="quarter" idx="31"/>
          </p:nvPr>
        </p:nvSpPr>
        <p:spPr>
          <a:xfrm>
            <a:off x="4273116" y="5261023"/>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55" name="Text Placeholder 6">
            <a:extLst>
              <a:ext uri="{FF2B5EF4-FFF2-40B4-BE49-F238E27FC236}">
                <a16:creationId xmlns:a16="http://schemas.microsoft.com/office/drawing/2014/main" id="{F84A9326-FC10-D20E-7225-4C94114A3703}"/>
              </a:ext>
            </a:extLst>
          </p:cNvPr>
          <p:cNvSpPr>
            <a:spLocks noGrp="1"/>
          </p:cNvSpPr>
          <p:nvPr>
            <p:ph type="body" sz="quarter" idx="32"/>
          </p:nvPr>
        </p:nvSpPr>
        <p:spPr>
          <a:xfrm>
            <a:off x="8120629" y="5035736"/>
            <a:ext cx="3638395" cy="218450"/>
          </a:xfrm>
        </p:spPr>
        <p:txBody>
          <a:bodyPr anchor="ctr">
            <a:noAutofit/>
          </a:bodyPr>
          <a:lstStyle>
            <a:lvl1pPr marL="0" indent="0" algn="ctr">
              <a:buNone/>
              <a:defRPr sz="1250">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56" name="Text Placeholder 6">
            <a:extLst>
              <a:ext uri="{FF2B5EF4-FFF2-40B4-BE49-F238E27FC236}">
                <a16:creationId xmlns:a16="http://schemas.microsoft.com/office/drawing/2014/main" id="{474189E6-0FBA-717E-09E0-3EE652230F0F}"/>
              </a:ext>
            </a:extLst>
          </p:cNvPr>
          <p:cNvSpPr>
            <a:spLocks noGrp="1"/>
          </p:cNvSpPr>
          <p:nvPr>
            <p:ph type="body" sz="quarter" idx="33"/>
          </p:nvPr>
        </p:nvSpPr>
        <p:spPr>
          <a:xfrm>
            <a:off x="8120629" y="5261023"/>
            <a:ext cx="3638395" cy="218450"/>
          </a:xfrm>
        </p:spPr>
        <p:txBody>
          <a:bodyPr anchor="ctr">
            <a:normAutofit/>
          </a:bodyPr>
          <a:lstStyle>
            <a:lvl1pPr marL="0" indent="0" algn="ctr">
              <a:buNone/>
              <a:defRPr sz="105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US" dirty="0"/>
          </a:p>
        </p:txBody>
      </p:sp>
      <p:sp>
        <p:nvSpPr>
          <p:cNvPr id="17" name="Title 1">
            <a:extLst>
              <a:ext uri="{FF2B5EF4-FFF2-40B4-BE49-F238E27FC236}">
                <a16:creationId xmlns:a16="http://schemas.microsoft.com/office/drawing/2014/main" id="{77D3E31B-1731-B149-67E3-0220AD098163}"/>
              </a:ext>
            </a:extLst>
          </p:cNvPr>
          <p:cNvSpPr>
            <a:spLocks noGrp="1"/>
          </p:cNvSpPr>
          <p:nvPr>
            <p:ph type="title" hasCustomPrompt="1"/>
          </p:nvPr>
        </p:nvSpPr>
        <p:spPr>
          <a:xfrm>
            <a:off x="425605" y="365126"/>
            <a:ext cx="11340790" cy="777874"/>
          </a:xfrm>
        </p:spPr>
        <p:txBody>
          <a:bodyPr anchor="t">
            <a:normAutofit/>
          </a:bodyPr>
          <a:lstStyle/>
          <a:p>
            <a:r>
              <a:rPr lang="en-GB" dirty="0"/>
              <a:t>Click to add title</a:t>
            </a:r>
            <a:endParaRPr lang="en-US" dirty="0"/>
          </a:p>
        </p:txBody>
      </p:sp>
      <p:sp>
        <p:nvSpPr>
          <p:cNvPr id="6" name="Date Placeholder 5">
            <a:extLst>
              <a:ext uri="{FF2B5EF4-FFF2-40B4-BE49-F238E27FC236}">
                <a16:creationId xmlns:a16="http://schemas.microsoft.com/office/drawing/2014/main" id="{6AE66323-4958-354F-ADC5-2EF6E21B1422}"/>
              </a:ext>
            </a:extLst>
          </p:cNvPr>
          <p:cNvSpPr>
            <a:spLocks noGrp="1"/>
          </p:cNvSpPr>
          <p:nvPr>
            <p:ph type="dt" sz="half" idx="34"/>
          </p:nvPr>
        </p:nvSpPr>
        <p:spPr/>
        <p:txBody>
          <a:bodyPr/>
          <a:lstStyle/>
          <a:p>
            <a:fld id="{BE85AC97-77C8-7C4E-9708-B80964204277}" type="datetime4">
              <a:rPr lang="en-GB" smtClean="0"/>
              <a:t>01 July 2025</a:t>
            </a:fld>
            <a:endParaRPr lang="en-US" dirty="0"/>
          </a:p>
        </p:txBody>
      </p:sp>
      <p:sp>
        <p:nvSpPr>
          <p:cNvPr id="7" name="Footer Placeholder 6">
            <a:extLst>
              <a:ext uri="{FF2B5EF4-FFF2-40B4-BE49-F238E27FC236}">
                <a16:creationId xmlns:a16="http://schemas.microsoft.com/office/drawing/2014/main" id="{6C81CEF2-D4C8-2B69-355E-B994FC514A94}"/>
              </a:ext>
            </a:extLst>
          </p:cNvPr>
          <p:cNvSpPr>
            <a:spLocks noGrp="1"/>
          </p:cNvSpPr>
          <p:nvPr>
            <p:ph type="ftr" sz="quarter" idx="35"/>
          </p:nvPr>
        </p:nvSpPr>
        <p:spPr/>
        <p:txBody>
          <a:bodyPr/>
          <a:lstStyle/>
          <a:p>
            <a:r>
              <a:rPr lang="en-US" dirty="0"/>
              <a:t>Document reference</a:t>
            </a:r>
          </a:p>
        </p:txBody>
      </p:sp>
      <p:sp>
        <p:nvSpPr>
          <p:cNvPr id="8" name="Slide Number Placeholder 7">
            <a:extLst>
              <a:ext uri="{FF2B5EF4-FFF2-40B4-BE49-F238E27FC236}">
                <a16:creationId xmlns:a16="http://schemas.microsoft.com/office/drawing/2014/main" id="{DF4A643D-E088-921B-B2CD-A8AA0E576480}"/>
              </a:ext>
            </a:extLst>
          </p:cNvPr>
          <p:cNvSpPr>
            <a:spLocks noGrp="1"/>
          </p:cNvSpPr>
          <p:nvPr>
            <p:ph type="sldNum" sz="quarter" idx="36"/>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519904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ock Green">
    <p:bg>
      <p:bgPr>
        <a:solidFill>
          <a:schemeClr val="tx2"/>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624CD31-D8BF-B9AE-3124-F784AEE979C9}"/>
              </a:ext>
            </a:extLst>
          </p:cNvPr>
          <p:cNvSpPr>
            <a:spLocks noGrp="1"/>
          </p:cNvSpPr>
          <p:nvPr>
            <p:ph type="title" hasCustomPrompt="1"/>
          </p:nvPr>
        </p:nvSpPr>
        <p:spPr>
          <a:xfrm>
            <a:off x="425450" y="2371586"/>
            <a:ext cx="11340790" cy="1211724"/>
          </a:xfrm>
        </p:spPr>
        <p:txBody>
          <a:bodyPr anchor="t">
            <a:normAutofit/>
          </a:bodyPr>
          <a:lstStyle>
            <a:lvl1pPr>
              <a:defRPr sz="2800">
                <a:solidFill>
                  <a:schemeClr val="bg1"/>
                </a:solidFill>
              </a:defRPr>
            </a:lvl1pPr>
          </a:lstStyle>
          <a:p>
            <a:r>
              <a:rPr lang="en-GB" dirty="0"/>
              <a:t>Document title</a:t>
            </a:r>
            <a:endParaRPr lang="en-US" dirty="0"/>
          </a:p>
        </p:txBody>
      </p:sp>
      <p:sp>
        <p:nvSpPr>
          <p:cNvPr id="59" name="Text Placeholder 58">
            <a:extLst>
              <a:ext uri="{FF2B5EF4-FFF2-40B4-BE49-F238E27FC236}">
                <a16:creationId xmlns:a16="http://schemas.microsoft.com/office/drawing/2014/main" id="{936BDDEE-15BD-AFC4-E1F6-45A8F4E7FF5B}"/>
              </a:ext>
            </a:extLst>
          </p:cNvPr>
          <p:cNvSpPr>
            <a:spLocks noGrp="1"/>
          </p:cNvSpPr>
          <p:nvPr>
            <p:ph type="body" sz="quarter" idx="16" hasCustomPrompt="1"/>
          </p:nvPr>
        </p:nvSpPr>
        <p:spPr>
          <a:xfrm>
            <a:off x="425450" y="1921269"/>
            <a:ext cx="11340790" cy="369332"/>
          </a:xfrm>
        </p:spPr>
        <p:txBody>
          <a:bodyPr anchor="b" anchorCtr="0">
            <a:normAutofit/>
          </a:bodyPr>
          <a:lstStyle>
            <a:lvl1pPr marL="0" indent="0">
              <a:buNone/>
              <a:defRPr>
                <a:solidFill>
                  <a:schemeClr val="bg1"/>
                </a:solidFill>
              </a:defRPr>
            </a:lvl1pPr>
          </a:lstStyle>
          <a:p>
            <a:pPr lvl="0"/>
            <a:r>
              <a:rPr lang="en-GB" dirty="0"/>
              <a:t>Client name</a:t>
            </a:r>
          </a:p>
        </p:txBody>
      </p:sp>
      <p:sp>
        <p:nvSpPr>
          <p:cNvPr id="60" name="Text Placeholder 58">
            <a:extLst>
              <a:ext uri="{FF2B5EF4-FFF2-40B4-BE49-F238E27FC236}">
                <a16:creationId xmlns:a16="http://schemas.microsoft.com/office/drawing/2014/main" id="{32A9DDCF-3003-4031-34E4-0195E57B2FD4}"/>
              </a:ext>
            </a:extLst>
          </p:cNvPr>
          <p:cNvSpPr>
            <a:spLocks noGrp="1"/>
          </p:cNvSpPr>
          <p:nvPr>
            <p:ph type="body" sz="quarter" idx="17" hasCustomPrompt="1"/>
          </p:nvPr>
        </p:nvSpPr>
        <p:spPr>
          <a:xfrm>
            <a:off x="425449" y="3664295"/>
            <a:ext cx="11340789" cy="954858"/>
          </a:xfrm>
        </p:spPr>
        <p:txBody>
          <a:bodyPr anchor="t" anchorCtr="0">
            <a:normAutofit/>
          </a:bodyPr>
          <a:lstStyle>
            <a:lvl1pPr marL="0" indent="0">
              <a:buNone/>
              <a:defRPr>
                <a:solidFill>
                  <a:schemeClr val="bg1"/>
                </a:solidFill>
              </a:defRPr>
            </a:lvl1pPr>
          </a:lstStyle>
          <a:p>
            <a:pPr lvl="0"/>
            <a:r>
              <a:rPr lang="en-GB" dirty="0"/>
              <a:t>Authors</a:t>
            </a:r>
          </a:p>
        </p:txBody>
      </p:sp>
      <p:sp>
        <p:nvSpPr>
          <p:cNvPr id="5" name="Date Placeholder 4">
            <a:extLst>
              <a:ext uri="{FF2B5EF4-FFF2-40B4-BE49-F238E27FC236}">
                <a16:creationId xmlns:a16="http://schemas.microsoft.com/office/drawing/2014/main" id="{4E75C0BB-85DB-F64A-190F-F65E08602DD1}"/>
              </a:ext>
            </a:extLst>
          </p:cNvPr>
          <p:cNvSpPr>
            <a:spLocks noGrp="1"/>
          </p:cNvSpPr>
          <p:nvPr>
            <p:ph type="dt" sz="half" idx="20"/>
          </p:nvPr>
        </p:nvSpPr>
        <p:spPr>
          <a:xfrm>
            <a:off x="425449" y="4692089"/>
            <a:ext cx="11340788" cy="365125"/>
          </a:xfrm>
        </p:spPr>
        <p:txBody>
          <a:bodyPr/>
          <a:lstStyle>
            <a:lvl1pPr>
              <a:defRPr>
                <a:solidFill>
                  <a:schemeClr val="bg1"/>
                </a:solidFill>
              </a:defRPr>
            </a:lvl1pPr>
          </a:lstStyle>
          <a:p>
            <a:fld id="{DB369390-CA89-B94C-AFEB-E974CD01C7C5}" type="datetime4">
              <a:rPr lang="en-GB" smtClean="0"/>
              <a:t>01 July 2025</a:t>
            </a:fld>
            <a:endParaRPr lang="en-US" dirty="0"/>
          </a:p>
        </p:txBody>
      </p:sp>
      <p:sp>
        <p:nvSpPr>
          <p:cNvPr id="6" name="TextBox 5">
            <a:extLst>
              <a:ext uri="{FF2B5EF4-FFF2-40B4-BE49-F238E27FC236}">
                <a16:creationId xmlns:a16="http://schemas.microsoft.com/office/drawing/2014/main" id="{D25C3EB0-5E19-A628-1D16-B507F706A514}"/>
              </a:ext>
            </a:extLst>
          </p:cNvPr>
          <p:cNvSpPr txBox="1"/>
          <p:nvPr userDrawn="1"/>
        </p:nvSpPr>
        <p:spPr>
          <a:xfrm>
            <a:off x="425605" y="1345057"/>
            <a:ext cx="3187390" cy="369332"/>
          </a:xfrm>
          <a:prstGeom prst="rect">
            <a:avLst/>
          </a:prstGeom>
          <a:noFill/>
        </p:spPr>
        <p:txBody>
          <a:bodyPr wrap="square" lIns="0" rtlCol="0">
            <a:noAutofit/>
          </a:bodyPr>
          <a:lstStyle/>
          <a:p>
            <a:r>
              <a:rPr lang="en-US" dirty="0">
                <a:solidFill>
                  <a:schemeClr val="bg1"/>
                </a:solidFill>
                <a:latin typeface="Cambria" panose="02040503050406030204" pitchFamily="18" charset="0"/>
              </a:rPr>
              <a:t>Realise your vision</a:t>
            </a:r>
          </a:p>
        </p:txBody>
      </p:sp>
      <p:pic>
        <p:nvPicPr>
          <p:cNvPr id="4" name="Picture 3">
            <a:extLst>
              <a:ext uri="{FF2B5EF4-FFF2-40B4-BE49-F238E27FC236}">
                <a16:creationId xmlns:a16="http://schemas.microsoft.com/office/drawing/2014/main" id="{6EC04BCD-80CC-16EB-F8F6-20E0FB403DC6}"/>
              </a:ext>
            </a:extLst>
          </p:cNvPr>
          <p:cNvPicPr>
            <a:picLocks noChangeAspect="1"/>
          </p:cNvPicPr>
          <p:nvPr userDrawn="1"/>
        </p:nvPicPr>
        <p:blipFill>
          <a:blip r:embed="rId2"/>
          <a:srcRect/>
          <a:stretch/>
        </p:blipFill>
        <p:spPr>
          <a:xfrm>
            <a:off x="425450" y="483907"/>
            <a:ext cx="1748882" cy="734072"/>
          </a:xfrm>
          <a:prstGeom prst="rect">
            <a:avLst/>
          </a:prstGeom>
        </p:spPr>
      </p:pic>
    </p:spTree>
    <p:extLst>
      <p:ext uri="{BB962C8B-B14F-4D97-AF65-F5344CB8AC3E}">
        <p14:creationId xmlns:p14="http://schemas.microsoft.com/office/powerpoint/2010/main" val="3018165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 1">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F08C8231-DE11-F14B-EF50-B5D32B84237F}"/>
              </a:ext>
            </a:extLst>
          </p:cNvPr>
          <p:cNvSpPr>
            <a:spLocks noGrp="1"/>
          </p:cNvSpPr>
          <p:nvPr>
            <p:ph type="pic" sz="quarter" idx="10" hasCustomPrompt="1"/>
          </p:nvPr>
        </p:nvSpPr>
        <p:spPr>
          <a:xfrm>
            <a:off x="0" y="4915"/>
            <a:ext cx="12192000" cy="6232383"/>
          </a:xfrm>
          <a:solidFill>
            <a:schemeClr val="bg1">
              <a:lumMod val="95000"/>
            </a:schemeClr>
          </a:solidFill>
        </p:spPr>
        <p:txBody>
          <a:bodyPr anchor="ctr"/>
          <a:lstStyle>
            <a:lvl1pPr marL="0" indent="0" algn="ctr">
              <a:buNone/>
              <a:defRPr/>
            </a:lvl1pPr>
          </a:lstStyle>
          <a:p>
            <a:r>
              <a:rPr lang="en-US" dirty="0"/>
              <a:t>Insert Picture</a:t>
            </a:r>
          </a:p>
        </p:txBody>
      </p:sp>
      <p:sp>
        <p:nvSpPr>
          <p:cNvPr id="2" name="Title 1">
            <a:extLst>
              <a:ext uri="{FF2B5EF4-FFF2-40B4-BE49-F238E27FC236}">
                <a16:creationId xmlns:a16="http://schemas.microsoft.com/office/drawing/2014/main" id="{6E268388-BD4D-56CA-0A41-7C1D0B7ED2E7}"/>
              </a:ext>
            </a:extLst>
          </p:cNvPr>
          <p:cNvSpPr>
            <a:spLocks noGrp="1"/>
          </p:cNvSpPr>
          <p:nvPr>
            <p:ph type="title" hasCustomPrompt="1"/>
          </p:nvPr>
        </p:nvSpPr>
        <p:spPr>
          <a:xfrm>
            <a:off x="425605" y="1525332"/>
            <a:ext cx="5670395" cy="785249"/>
          </a:xfrm>
        </p:spPr>
        <p:txBody>
          <a:bodyPr>
            <a:normAutofit/>
          </a:bodyPr>
          <a:lstStyle>
            <a:lvl1pPr>
              <a:defRPr>
                <a:solidFill>
                  <a:schemeClr val="bg1"/>
                </a:solidFill>
              </a:defRPr>
            </a:lvl1pPr>
          </a:lstStyle>
          <a:p>
            <a:r>
              <a:rPr lang="en-GB" dirty="0"/>
              <a:t>Click to add title</a:t>
            </a:r>
            <a:endParaRPr lang="en-US" dirty="0"/>
          </a:p>
        </p:txBody>
      </p:sp>
      <p:sp>
        <p:nvSpPr>
          <p:cNvPr id="31" name="Text Placeholder 30">
            <a:extLst>
              <a:ext uri="{FF2B5EF4-FFF2-40B4-BE49-F238E27FC236}">
                <a16:creationId xmlns:a16="http://schemas.microsoft.com/office/drawing/2014/main" id="{9682B43C-4577-B8B3-23AF-C64BB460D0E8}"/>
              </a:ext>
            </a:extLst>
          </p:cNvPr>
          <p:cNvSpPr>
            <a:spLocks noGrp="1"/>
          </p:cNvSpPr>
          <p:nvPr>
            <p:ph type="body" sz="quarter" idx="11"/>
          </p:nvPr>
        </p:nvSpPr>
        <p:spPr>
          <a:xfrm>
            <a:off x="425605" y="2480393"/>
            <a:ext cx="5670395" cy="3503204"/>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GB" dirty="0"/>
              <a:t>Click to edit Master text styles</a:t>
            </a:r>
          </a:p>
        </p:txBody>
      </p:sp>
      <p:sp>
        <p:nvSpPr>
          <p:cNvPr id="6" name="Date Placeholder 5">
            <a:extLst>
              <a:ext uri="{FF2B5EF4-FFF2-40B4-BE49-F238E27FC236}">
                <a16:creationId xmlns:a16="http://schemas.microsoft.com/office/drawing/2014/main" id="{5288D442-F7F7-A654-5F60-3813A9220EF1}"/>
              </a:ext>
            </a:extLst>
          </p:cNvPr>
          <p:cNvSpPr>
            <a:spLocks noGrp="1"/>
          </p:cNvSpPr>
          <p:nvPr>
            <p:ph type="dt" sz="half" idx="20"/>
          </p:nvPr>
        </p:nvSpPr>
        <p:spPr/>
        <p:txBody>
          <a:bodyPr/>
          <a:lstStyle/>
          <a:p>
            <a:fld id="{8D41B749-E220-7A4E-92EB-6A24D8699B01}" type="datetime4">
              <a:rPr lang="en-GB" smtClean="0"/>
              <a:t>01 July 2025</a:t>
            </a:fld>
            <a:endParaRPr lang="en-US" dirty="0"/>
          </a:p>
        </p:txBody>
      </p:sp>
      <p:sp>
        <p:nvSpPr>
          <p:cNvPr id="11" name="Footer Placeholder 10">
            <a:extLst>
              <a:ext uri="{FF2B5EF4-FFF2-40B4-BE49-F238E27FC236}">
                <a16:creationId xmlns:a16="http://schemas.microsoft.com/office/drawing/2014/main" id="{C9F952EA-BB8E-1F30-603E-C0CD79329656}"/>
              </a:ext>
            </a:extLst>
          </p:cNvPr>
          <p:cNvSpPr>
            <a:spLocks noGrp="1"/>
          </p:cNvSpPr>
          <p:nvPr>
            <p:ph type="ftr" sz="quarter" idx="21"/>
          </p:nvPr>
        </p:nvSpPr>
        <p:spPr/>
        <p:txBody>
          <a:bodyPr/>
          <a:lstStyle/>
          <a:p>
            <a:r>
              <a:rPr lang="en-US" dirty="0"/>
              <a:t>Document reference</a:t>
            </a:r>
          </a:p>
        </p:txBody>
      </p:sp>
      <p:sp>
        <p:nvSpPr>
          <p:cNvPr id="12" name="Slide Number Placeholder 11">
            <a:extLst>
              <a:ext uri="{FF2B5EF4-FFF2-40B4-BE49-F238E27FC236}">
                <a16:creationId xmlns:a16="http://schemas.microsoft.com/office/drawing/2014/main" id="{BE1909B5-3C61-A42F-DDED-E0B461144661}"/>
              </a:ext>
            </a:extLst>
          </p:cNvPr>
          <p:cNvSpPr>
            <a:spLocks noGrp="1"/>
          </p:cNvSpPr>
          <p:nvPr>
            <p:ph type="sldNum" sz="quarter" idx="22"/>
          </p:nvPr>
        </p:nvSpPr>
        <p:spPr/>
        <p:txBody>
          <a:bodyPr/>
          <a:lstStyle/>
          <a:p>
            <a:fld id="{6AD8432E-184A-5F4F-8E3C-CF177D3DF00D}" type="slidenum">
              <a:rPr lang="en-US" smtClean="0"/>
              <a:pPr/>
              <a:t>‹#›</a:t>
            </a:fld>
            <a:endParaRPr lang="en-US" dirty="0"/>
          </a:p>
        </p:txBody>
      </p:sp>
      <p:sp>
        <p:nvSpPr>
          <p:cNvPr id="3" name="Content Placeholder 2">
            <a:extLst>
              <a:ext uri="{FF2B5EF4-FFF2-40B4-BE49-F238E27FC236}">
                <a16:creationId xmlns:a16="http://schemas.microsoft.com/office/drawing/2014/main" id="{2D4BE3D2-A824-672B-48D6-25D8A136041B}"/>
              </a:ext>
            </a:extLst>
          </p:cNvPr>
          <p:cNvSpPr>
            <a:spLocks noGrp="1"/>
          </p:cNvSpPr>
          <p:nvPr>
            <p:ph sz="quarter" idx="23" hasCustomPrompt="1"/>
          </p:nvPr>
        </p:nvSpPr>
        <p:spPr>
          <a:xfrm>
            <a:off x="9275531" y="351732"/>
            <a:ext cx="2467056" cy="1173600"/>
          </a:xfrm>
        </p:spPr>
        <p:txBody>
          <a:bodyPr anchor="ctr" anchorCtr="0"/>
          <a:lstStyle>
            <a:lvl1pPr marL="0" indent="0" algn="ctr">
              <a:buNone/>
              <a:defRPr>
                <a:solidFill>
                  <a:schemeClr val="tx1"/>
                </a:solidFill>
              </a:defRPr>
            </a:lvl1pPr>
          </a:lstStyle>
          <a:p>
            <a:pPr lvl="0"/>
            <a:r>
              <a:rPr lang="en-US" dirty="0"/>
              <a:t>Add client logo</a:t>
            </a:r>
          </a:p>
        </p:txBody>
      </p:sp>
    </p:spTree>
    <p:extLst>
      <p:ext uri="{BB962C8B-B14F-4D97-AF65-F5344CB8AC3E}">
        <p14:creationId xmlns:p14="http://schemas.microsoft.com/office/powerpoint/2010/main" val="4125063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 1 - standar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8498859-0DE5-D9AF-DC6E-17D083F180C7}"/>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ounded Rectangle 34">
            <a:extLst>
              <a:ext uri="{FF2B5EF4-FFF2-40B4-BE49-F238E27FC236}">
                <a16:creationId xmlns:a16="http://schemas.microsoft.com/office/drawing/2014/main" id="{D6A7D630-7B3F-2016-BAA2-8FBBAED56E2F}"/>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3" y="365125"/>
            <a:ext cx="11320309" cy="776412"/>
          </a:xfrm>
        </p:spPr>
        <p:txBody>
          <a:bodyPr anchor="t">
            <a:normAutofit/>
          </a:bodyPr>
          <a:lstStyle/>
          <a:p>
            <a:endParaRPr lang="en-US" dirty="0"/>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1210373"/>
            <a:ext cx="3016762" cy="4928729"/>
          </a:xfrm>
        </p:spPr>
        <p:txBody>
          <a:bodyPr anchor="ctr"/>
          <a:lstStyle>
            <a:lvl1pPr marL="0" indent="0" algn="ctr">
              <a:buNone/>
              <a:defRPr/>
            </a:lvl1pPr>
          </a:lstStyle>
          <a:p>
            <a:r>
              <a:rPr lang="en-US" dirty="0"/>
              <a:t>Case Study Image</a:t>
            </a:r>
          </a:p>
        </p:txBody>
      </p:sp>
      <p:sp>
        <p:nvSpPr>
          <p:cNvPr id="36" name="Text Placeholder 33">
            <a:extLst>
              <a:ext uri="{FF2B5EF4-FFF2-40B4-BE49-F238E27FC236}">
                <a16:creationId xmlns:a16="http://schemas.microsoft.com/office/drawing/2014/main" id="{3F9DD2FD-4B8B-389E-6583-527FF9E9ABFE}"/>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37" name="Rounded Rectangle 36">
            <a:extLst>
              <a:ext uri="{FF2B5EF4-FFF2-40B4-BE49-F238E27FC236}">
                <a16:creationId xmlns:a16="http://schemas.microsoft.com/office/drawing/2014/main" id="{21ED81E9-37C3-D6A4-895E-9CABE8D692AF}"/>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33">
            <a:extLst>
              <a:ext uri="{FF2B5EF4-FFF2-40B4-BE49-F238E27FC236}">
                <a16:creationId xmlns:a16="http://schemas.microsoft.com/office/drawing/2014/main" id="{AB71FBE9-0CBA-520B-F50A-4B815EC18976}"/>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42" name="Text Placeholder 33">
            <a:extLst>
              <a:ext uri="{FF2B5EF4-FFF2-40B4-BE49-F238E27FC236}">
                <a16:creationId xmlns:a16="http://schemas.microsoft.com/office/drawing/2014/main" id="{C7A6F4A0-DBD1-361E-E200-7E7BB552AA76}"/>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8" name="TextBox 7">
            <a:extLst>
              <a:ext uri="{FF2B5EF4-FFF2-40B4-BE49-F238E27FC236}">
                <a16:creationId xmlns:a16="http://schemas.microsoft.com/office/drawing/2014/main" id="{6F715F2E-990A-1585-2F7C-A6D48D2F184E}"/>
              </a:ext>
            </a:extLst>
          </p:cNvPr>
          <p:cNvSpPr txBox="1"/>
          <p:nvPr userDrawn="1"/>
        </p:nvSpPr>
        <p:spPr>
          <a:xfrm>
            <a:off x="3617038" y="1210373"/>
            <a:ext cx="8128506"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Our client asked:</a:t>
            </a:r>
          </a:p>
        </p:txBody>
      </p:sp>
      <p:sp>
        <p:nvSpPr>
          <p:cNvPr id="9" name="TextBox 8">
            <a:extLst>
              <a:ext uri="{FF2B5EF4-FFF2-40B4-BE49-F238E27FC236}">
                <a16:creationId xmlns:a16="http://schemas.microsoft.com/office/drawing/2014/main" id="{3255D32E-34B0-8A92-DD65-6ADADDA27054}"/>
              </a:ext>
            </a:extLst>
          </p:cNvPr>
          <p:cNvSpPr txBox="1"/>
          <p:nvPr userDrawn="1"/>
        </p:nvSpPr>
        <p:spPr>
          <a:xfrm>
            <a:off x="3629587" y="2211859"/>
            <a:ext cx="5220407"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The project story:</a:t>
            </a:r>
          </a:p>
        </p:txBody>
      </p:sp>
      <p:sp>
        <p:nvSpPr>
          <p:cNvPr id="10" name="TextBox 9">
            <a:extLst>
              <a:ext uri="{FF2B5EF4-FFF2-40B4-BE49-F238E27FC236}">
                <a16:creationId xmlns:a16="http://schemas.microsoft.com/office/drawing/2014/main" id="{48EE83FF-AC95-BF09-2D9A-ED49EBF158B2}"/>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dirty="0">
                <a:solidFill>
                  <a:schemeClr val="tx1"/>
                </a:solidFill>
                <a:latin typeface="Cambria" panose="02040503050406030204" pitchFamily="18" charset="0"/>
              </a:rPr>
              <a:t>Client benefit:</a:t>
            </a:r>
          </a:p>
        </p:txBody>
      </p:sp>
      <p:sp>
        <p:nvSpPr>
          <p:cNvPr id="6" name="Date Placeholder 5">
            <a:extLst>
              <a:ext uri="{FF2B5EF4-FFF2-40B4-BE49-F238E27FC236}">
                <a16:creationId xmlns:a16="http://schemas.microsoft.com/office/drawing/2014/main" id="{A8F68740-5A71-5140-470B-9D692B5AD2E6}"/>
              </a:ext>
            </a:extLst>
          </p:cNvPr>
          <p:cNvSpPr>
            <a:spLocks noGrp="1"/>
          </p:cNvSpPr>
          <p:nvPr>
            <p:ph type="dt" sz="half" idx="25"/>
          </p:nvPr>
        </p:nvSpPr>
        <p:spPr/>
        <p:txBody>
          <a:bodyPr/>
          <a:lstStyle/>
          <a:p>
            <a:fld id="{83E928E6-9A93-409E-BDDB-D1E37452DC44}" type="datetime4">
              <a:rPr lang="en-GB" smtClean="0"/>
              <a:t>01 July 2025</a:t>
            </a:fld>
            <a:endParaRPr lang="en-US" dirty="0"/>
          </a:p>
        </p:txBody>
      </p:sp>
      <p:sp>
        <p:nvSpPr>
          <p:cNvPr id="12" name="Footer Placeholder 11">
            <a:extLst>
              <a:ext uri="{FF2B5EF4-FFF2-40B4-BE49-F238E27FC236}">
                <a16:creationId xmlns:a16="http://schemas.microsoft.com/office/drawing/2014/main" id="{1A7B9CD8-1FCD-14B1-DA11-A79446B897A5}"/>
              </a:ext>
            </a:extLst>
          </p:cNvPr>
          <p:cNvSpPr>
            <a:spLocks noGrp="1"/>
          </p:cNvSpPr>
          <p:nvPr>
            <p:ph type="ftr" sz="quarter" idx="26"/>
          </p:nvPr>
        </p:nvSpPr>
        <p:spPr/>
        <p:txBody>
          <a:bodyPr/>
          <a:lstStyle/>
          <a:p>
            <a:r>
              <a:rPr lang="en-US" dirty="0"/>
              <a:t>Document reference</a:t>
            </a:r>
          </a:p>
        </p:txBody>
      </p:sp>
      <p:sp>
        <p:nvSpPr>
          <p:cNvPr id="13" name="Slide Number Placeholder 12">
            <a:extLst>
              <a:ext uri="{FF2B5EF4-FFF2-40B4-BE49-F238E27FC236}">
                <a16:creationId xmlns:a16="http://schemas.microsoft.com/office/drawing/2014/main" id="{299AA805-127D-DFBF-DE14-8E9B8B4EAB03}"/>
              </a:ext>
            </a:extLst>
          </p:cNvPr>
          <p:cNvSpPr>
            <a:spLocks noGrp="1"/>
          </p:cNvSpPr>
          <p:nvPr>
            <p:ph type="sldNum" sz="quarter" idx="27"/>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560488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tudy 2 - with company nam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4" y="365125"/>
            <a:ext cx="8639738" cy="776412"/>
          </a:xfrm>
        </p:spPr>
        <p:txBody>
          <a:bodyPr anchor="t">
            <a:normAutofit/>
          </a:bodyPr>
          <a:lstStyle/>
          <a:p>
            <a:endParaRPr lang="en-US" dirty="0"/>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1210373"/>
            <a:ext cx="3016762" cy="4928729"/>
          </a:xfrm>
        </p:spPr>
        <p:txBody>
          <a:bodyPr anchor="ctr"/>
          <a:lstStyle>
            <a:lvl1pPr marL="0" indent="0" algn="ctr">
              <a:buNone/>
              <a:defRPr/>
            </a:lvl1pPr>
          </a:lstStyle>
          <a:p>
            <a:r>
              <a:rPr lang="en-US" dirty="0"/>
              <a:t>Case Study Image</a:t>
            </a:r>
          </a:p>
        </p:txBody>
      </p:sp>
      <p:sp>
        <p:nvSpPr>
          <p:cNvPr id="2" name="Text Placeholder 27">
            <a:extLst>
              <a:ext uri="{FF2B5EF4-FFF2-40B4-BE49-F238E27FC236}">
                <a16:creationId xmlns:a16="http://schemas.microsoft.com/office/drawing/2014/main" id="{3B63A42F-0B74-F09C-9550-530E3050B9F4}"/>
              </a:ext>
            </a:extLst>
          </p:cNvPr>
          <p:cNvSpPr>
            <a:spLocks noGrp="1"/>
          </p:cNvSpPr>
          <p:nvPr>
            <p:ph type="body" sz="quarter" idx="24" hasCustomPrompt="1"/>
          </p:nvPr>
        </p:nvSpPr>
        <p:spPr>
          <a:xfrm>
            <a:off x="9275530" y="365125"/>
            <a:ext cx="2467057" cy="776412"/>
          </a:xfrm>
        </p:spPr>
        <p:txBody>
          <a:bodyPr tIns="108000" anchor="t">
            <a:normAutofit/>
          </a:bodyPr>
          <a:lstStyle>
            <a:lvl1pPr marL="0" indent="0" algn="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GB" dirty="0"/>
              <a:t>Company Name</a:t>
            </a:r>
            <a:endParaRPr lang="en-US" dirty="0"/>
          </a:p>
        </p:txBody>
      </p:sp>
      <p:sp>
        <p:nvSpPr>
          <p:cNvPr id="6" name="Date Placeholder 5">
            <a:extLst>
              <a:ext uri="{FF2B5EF4-FFF2-40B4-BE49-F238E27FC236}">
                <a16:creationId xmlns:a16="http://schemas.microsoft.com/office/drawing/2014/main" id="{A8F68740-5A71-5140-470B-9D692B5AD2E6}"/>
              </a:ext>
            </a:extLst>
          </p:cNvPr>
          <p:cNvSpPr>
            <a:spLocks noGrp="1"/>
          </p:cNvSpPr>
          <p:nvPr>
            <p:ph type="dt" sz="half" idx="25"/>
          </p:nvPr>
        </p:nvSpPr>
        <p:spPr/>
        <p:txBody>
          <a:bodyPr/>
          <a:lstStyle/>
          <a:p>
            <a:fld id="{83E928E6-9A93-409E-BDDB-D1E37452DC44}" type="datetime4">
              <a:rPr lang="en-GB" smtClean="0"/>
              <a:t>01 July 2025</a:t>
            </a:fld>
            <a:endParaRPr lang="en-US" dirty="0"/>
          </a:p>
        </p:txBody>
      </p:sp>
      <p:sp>
        <p:nvSpPr>
          <p:cNvPr id="12" name="Footer Placeholder 11">
            <a:extLst>
              <a:ext uri="{FF2B5EF4-FFF2-40B4-BE49-F238E27FC236}">
                <a16:creationId xmlns:a16="http://schemas.microsoft.com/office/drawing/2014/main" id="{1A7B9CD8-1FCD-14B1-DA11-A79446B897A5}"/>
              </a:ext>
            </a:extLst>
          </p:cNvPr>
          <p:cNvSpPr>
            <a:spLocks noGrp="1"/>
          </p:cNvSpPr>
          <p:nvPr>
            <p:ph type="ftr" sz="quarter" idx="26"/>
          </p:nvPr>
        </p:nvSpPr>
        <p:spPr/>
        <p:txBody>
          <a:bodyPr/>
          <a:lstStyle/>
          <a:p>
            <a:r>
              <a:rPr lang="en-US" dirty="0"/>
              <a:t>Document reference</a:t>
            </a:r>
          </a:p>
        </p:txBody>
      </p:sp>
      <p:sp>
        <p:nvSpPr>
          <p:cNvPr id="13" name="Slide Number Placeholder 12">
            <a:extLst>
              <a:ext uri="{FF2B5EF4-FFF2-40B4-BE49-F238E27FC236}">
                <a16:creationId xmlns:a16="http://schemas.microsoft.com/office/drawing/2014/main" id="{299AA805-127D-DFBF-DE14-8E9B8B4EAB03}"/>
              </a:ext>
            </a:extLst>
          </p:cNvPr>
          <p:cNvSpPr>
            <a:spLocks noGrp="1"/>
          </p:cNvSpPr>
          <p:nvPr>
            <p:ph type="sldNum" sz="quarter" idx="27"/>
          </p:nvPr>
        </p:nvSpPr>
        <p:spPr/>
        <p:txBody>
          <a:bodyPr/>
          <a:lstStyle/>
          <a:p>
            <a:fld id="{6AD8432E-184A-5F4F-8E3C-CF177D3DF00D}" type="slidenum">
              <a:rPr lang="en-US" smtClean="0"/>
              <a:pPr/>
              <a:t>‹#›</a:t>
            </a:fld>
            <a:endParaRPr lang="en-US" dirty="0"/>
          </a:p>
        </p:txBody>
      </p:sp>
      <p:sp>
        <p:nvSpPr>
          <p:cNvPr id="8" name="Rounded Rectangle 7">
            <a:extLst>
              <a:ext uri="{FF2B5EF4-FFF2-40B4-BE49-F238E27FC236}">
                <a16:creationId xmlns:a16="http://schemas.microsoft.com/office/drawing/2014/main" id="{18C77ECB-CB5E-494D-2DF0-295D9B333E84}"/>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B8D900E2-ED82-5C4E-F496-A2516758A358}"/>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3">
            <a:extLst>
              <a:ext uri="{FF2B5EF4-FFF2-40B4-BE49-F238E27FC236}">
                <a16:creationId xmlns:a16="http://schemas.microsoft.com/office/drawing/2014/main" id="{65F0B8F1-BDE2-C06E-1959-4170790106F8}"/>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18" name="Rounded Rectangle 17">
            <a:extLst>
              <a:ext uri="{FF2B5EF4-FFF2-40B4-BE49-F238E27FC236}">
                <a16:creationId xmlns:a16="http://schemas.microsoft.com/office/drawing/2014/main" id="{ECAE6574-A5E0-CC32-45B1-A736B338E118}"/>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3">
            <a:extLst>
              <a:ext uri="{FF2B5EF4-FFF2-40B4-BE49-F238E27FC236}">
                <a16:creationId xmlns:a16="http://schemas.microsoft.com/office/drawing/2014/main" id="{08CA0F67-3165-84C1-CC82-C0E5B8FF6255}"/>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20" name="Text Placeholder 33">
            <a:extLst>
              <a:ext uri="{FF2B5EF4-FFF2-40B4-BE49-F238E27FC236}">
                <a16:creationId xmlns:a16="http://schemas.microsoft.com/office/drawing/2014/main" id="{F2431511-857E-9F31-484A-BE481B502B51}"/>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21" name="TextBox 20">
            <a:extLst>
              <a:ext uri="{FF2B5EF4-FFF2-40B4-BE49-F238E27FC236}">
                <a16:creationId xmlns:a16="http://schemas.microsoft.com/office/drawing/2014/main" id="{FD886BAD-D6EC-E2DD-5D9A-2251D1051F57}"/>
              </a:ext>
            </a:extLst>
          </p:cNvPr>
          <p:cNvSpPr txBox="1"/>
          <p:nvPr userDrawn="1"/>
        </p:nvSpPr>
        <p:spPr>
          <a:xfrm>
            <a:off x="3617038" y="1210373"/>
            <a:ext cx="8128506"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Our client asked:</a:t>
            </a:r>
          </a:p>
        </p:txBody>
      </p:sp>
      <p:sp>
        <p:nvSpPr>
          <p:cNvPr id="22" name="TextBox 21">
            <a:extLst>
              <a:ext uri="{FF2B5EF4-FFF2-40B4-BE49-F238E27FC236}">
                <a16:creationId xmlns:a16="http://schemas.microsoft.com/office/drawing/2014/main" id="{F6D9C01A-1962-7CCB-C64C-C01718D0A955}"/>
              </a:ext>
            </a:extLst>
          </p:cNvPr>
          <p:cNvSpPr txBox="1"/>
          <p:nvPr userDrawn="1"/>
        </p:nvSpPr>
        <p:spPr>
          <a:xfrm>
            <a:off x="3629587" y="2211859"/>
            <a:ext cx="5220407"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The project story:</a:t>
            </a:r>
          </a:p>
        </p:txBody>
      </p:sp>
      <p:sp>
        <p:nvSpPr>
          <p:cNvPr id="24" name="TextBox 23">
            <a:extLst>
              <a:ext uri="{FF2B5EF4-FFF2-40B4-BE49-F238E27FC236}">
                <a16:creationId xmlns:a16="http://schemas.microsoft.com/office/drawing/2014/main" id="{BBC4CD1A-FBF7-784C-C2A2-9CFE9ED34BFD}"/>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dirty="0">
                <a:solidFill>
                  <a:schemeClr val="tx1"/>
                </a:solidFill>
                <a:latin typeface="Cambria" panose="02040503050406030204" pitchFamily="18" charset="0"/>
              </a:rPr>
              <a:t>Client benefit:</a:t>
            </a:r>
          </a:p>
        </p:txBody>
      </p:sp>
    </p:spTree>
    <p:extLst>
      <p:ext uri="{BB962C8B-B14F-4D97-AF65-F5344CB8AC3E}">
        <p14:creationId xmlns:p14="http://schemas.microsoft.com/office/powerpoint/2010/main" val="4147081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tudy 3 - company name and 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4" y="365125"/>
            <a:ext cx="8639738" cy="776412"/>
          </a:xfrm>
        </p:spPr>
        <p:txBody>
          <a:bodyPr anchor="t">
            <a:normAutofit/>
          </a:bodyPr>
          <a:lstStyle/>
          <a:p>
            <a:endParaRPr lang="en-US" dirty="0"/>
          </a:p>
        </p:txBody>
      </p:sp>
      <p:sp>
        <p:nvSpPr>
          <p:cNvPr id="29" name="Text Placeholder 27">
            <a:extLst>
              <a:ext uri="{FF2B5EF4-FFF2-40B4-BE49-F238E27FC236}">
                <a16:creationId xmlns:a16="http://schemas.microsoft.com/office/drawing/2014/main" id="{FBEF146A-CADE-1033-8DDB-6D529A2AE344}"/>
              </a:ext>
            </a:extLst>
          </p:cNvPr>
          <p:cNvSpPr>
            <a:spLocks noGrp="1"/>
          </p:cNvSpPr>
          <p:nvPr>
            <p:ph type="body" sz="quarter" idx="11" hasCustomPrompt="1"/>
          </p:nvPr>
        </p:nvSpPr>
        <p:spPr>
          <a:xfrm>
            <a:off x="425451" y="1221260"/>
            <a:ext cx="3020182" cy="897780"/>
          </a:xfrm>
        </p:spPr>
        <p:txBody>
          <a:bodyPr>
            <a:normAutofit/>
          </a:bodyPr>
          <a:lstStyle>
            <a:lvl1pPr marL="0" indent="0">
              <a:buNone/>
              <a:defRPr sz="1200"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Quote</a:t>
            </a:r>
            <a:endParaRPr lang="en-US" dirty="0"/>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2217249"/>
            <a:ext cx="3016762" cy="3921853"/>
          </a:xfrm>
        </p:spPr>
        <p:txBody>
          <a:bodyPr anchor="ctr"/>
          <a:lstStyle>
            <a:lvl1pPr marL="0" indent="0" algn="ctr">
              <a:buNone/>
              <a:defRPr/>
            </a:lvl1pPr>
          </a:lstStyle>
          <a:p>
            <a:r>
              <a:rPr lang="en-US" dirty="0"/>
              <a:t>Case Study Image</a:t>
            </a:r>
          </a:p>
        </p:txBody>
      </p:sp>
      <p:sp>
        <p:nvSpPr>
          <p:cNvPr id="6" name="Date Placeholder 5">
            <a:extLst>
              <a:ext uri="{FF2B5EF4-FFF2-40B4-BE49-F238E27FC236}">
                <a16:creationId xmlns:a16="http://schemas.microsoft.com/office/drawing/2014/main" id="{A8F68740-5A71-5140-470B-9D692B5AD2E6}"/>
              </a:ext>
            </a:extLst>
          </p:cNvPr>
          <p:cNvSpPr>
            <a:spLocks noGrp="1"/>
          </p:cNvSpPr>
          <p:nvPr>
            <p:ph type="dt" sz="half" idx="25"/>
          </p:nvPr>
        </p:nvSpPr>
        <p:spPr/>
        <p:txBody>
          <a:bodyPr/>
          <a:lstStyle/>
          <a:p>
            <a:fld id="{83E928E6-9A93-409E-BDDB-D1E37452DC44}" type="datetime4">
              <a:rPr lang="en-GB" smtClean="0"/>
              <a:t>01 July 2025</a:t>
            </a:fld>
            <a:endParaRPr lang="en-US" dirty="0"/>
          </a:p>
        </p:txBody>
      </p:sp>
      <p:sp>
        <p:nvSpPr>
          <p:cNvPr id="12" name="Footer Placeholder 11">
            <a:extLst>
              <a:ext uri="{FF2B5EF4-FFF2-40B4-BE49-F238E27FC236}">
                <a16:creationId xmlns:a16="http://schemas.microsoft.com/office/drawing/2014/main" id="{1A7B9CD8-1FCD-14B1-DA11-A79446B897A5}"/>
              </a:ext>
            </a:extLst>
          </p:cNvPr>
          <p:cNvSpPr>
            <a:spLocks noGrp="1"/>
          </p:cNvSpPr>
          <p:nvPr>
            <p:ph type="ftr" sz="quarter" idx="26"/>
          </p:nvPr>
        </p:nvSpPr>
        <p:spPr/>
        <p:txBody>
          <a:bodyPr/>
          <a:lstStyle/>
          <a:p>
            <a:r>
              <a:rPr lang="en-US" dirty="0"/>
              <a:t>Document reference</a:t>
            </a:r>
          </a:p>
        </p:txBody>
      </p:sp>
      <p:sp>
        <p:nvSpPr>
          <p:cNvPr id="13" name="Slide Number Placeholder 12">
            <a:extLst>
              <a:ext uri="{FF2B5EF4-FFF2-40B4-BE49-F238E27FC236}">
                <a16:creationId xmlns:a16="http://schemas.microsoft.com/office/drawing/2014/main" id="{299AA805-127D-DFBF-DE14-8E9B8B4EAB03}"/>
              </a:ext>
            </a:extLst>
          </p:cNvPr>
          <p:cNvSpPr>
            <a:spLocks noGrp="1"/>
          </p:cNvSpPr>
          <p:nvPr>
            <p:ph type="sldNum" sz="quarter" idx="27"/>
          </p:nvPr>
        </p:nvSpPr>
        <p:spPr/>
        <p:txBody>
          <a:bodyPr/>
          <a:lstStyle/>
          <a:p>
            <a:fld id="{6AD8432E-184A-5F4F-8E3C-CF177D3DF00D}" type="slidenum">
              <a:rPr lang="en-US" smtClean="0"/>
              <a:pPr/>
              <a:t>‹#›</a:t>
            </a:fld>
            <a:endParaRPr lang="en-US" dirty="0"/>
          </a:p>
        </p:txBody>
      </p:sp>
      <p:sp>
        <p:nvSpPr>
          <p:cNvPr id="8" name="Rounded Rectangle 7">
            <a:extLst>
              <a:ext uri="{FF2B5EF4-FFF2-40B4-BE49-F238E27FC236}">
                <a16:creationId xmlns:a16="http://schemas.microsoft.com/office/drawing/2014/main" id="{61D0EF1B-1E02-64C1-68C2-5DE3B0FC3727}"/>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1DE195BD-A9B1-C4A5-9207-80FCF1FDD1EB}"/>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3">
            <a:extLst>
              <a:ext uri="{FF2B5EF4-FFF2-40B4-BE49-F238E27FC236}">
                <a16:creationId xmlns:a16="http://schemas.microsoft.com/office/drawing/2014/main" id="{328DEC49-A88B-627C-B217-421992751A4F}"/>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18" name="Rounded Rectangle 17">
            <a:extLst>
              <a:ext uri="{FF2B5EF4-FFF2-40B4-BE49-F238E27FC236}">
                <a16:creationId xmlns:a16="http://schemas.microsoft.com/office/drawing/2014/main" id="{007BA46B-4784-93D1-28DD-D7FDAB4FB69A}"/>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3">
            <a:extLst>
              <a:ext uri="{FF2B5EF4-FFF2-40B4-BE49-F238E27FC236}">
                <a16:creationId xmlns:a16="http://schemas.microsoft.com/office/drawing/2014/main" id="{95A895E2-C6B6-4074-E958-819E0CA55204}"/>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20" name="Text Placeholder 33">
            <a:extLst>
              <a:ext uri="{FF2B5EF4-FFF2-40B4-BE49-F238E27FC236}">
                <a16:creationId xmlns:a16="http://schemas.microsoft.com/office/drawing/2014/main" id="{106D051F-68A8-A716-313F-F3D9ECF648AB}"/>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21" name="TextBox 20">
            <a:extLst>
              <a:ext uri="{FF2B5EF4-FFF2-40B4-BE49-F238E27FC236}">
                <a16:creationId xmlns:a16="http://schemas.microsoft.com/office/drawing/2014/main" id="{2CDA04B2-C263-44A8-4835-7487D8884B4B}"/>
              </a:ext>
            </a:extLst>
          </p:cNvPr>
          <p:cNvSpPr txBox="1"/>
          <p:nvPr userDrawn="1"/>
        </p:nvSpPr>
        <p:spPr>
          <a:xfrm>
            <a:off x="3617038" y="1210373"/>
            <a:ext cx="8128506"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Our client asked:</a:t>
            </a:r>
          </a:p>
        </p:txBody>
      </p:sp>
      <p:sp>
        <p:nvSpPr>
          <p:cNvPr id="22" name="TextBox 21">
            <a:extLst>
              <a:ext uri="{FF2B5EF4-FFF2-40B4-BE49-F238E27FC236}">
                <a16:creationId xmlns:a16="http://schemas.microsoft.com/office/drawing/2014/main" id="{58DD8354-9EA5-F949-AFD4-AAF2AADF6E31}"/>
              </a:ext>
            </a:extLst>
          </p:cNvPr>
          <p:cNvSpPr txBox="1"/>
          <p:nvPr userDrawn="1"/>
        </p:nvSpPr>
        <p:spPr>
          <a:xfrm>
            <a:off x="3629587" y="2211859"/>
            <a:ext cx="5220407"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The project story:</a:t>
            </a:r>
          </a:p>
        </p:txBody>
      </p:sp>
      <p:sp>
        <p:nvSpPr>
          <p:cNvPr id="24" name="TextBox 23">
            <a:extLst>
              <a:ext uri="{FF2B5EF4-FFF2-40B4-BE49-F238E27FC236}">
                <a16:creationId xmlns:a16="http://schemas.microsoft.com/office/drawing/2014/main" id="{08C86CB0-11EA-798A-03BE-5CF8E1D20FF4}"/>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dirty="0">
                <a:solidFill>
                  <a:schemeClr val="tx1"/>
                </a:solidFill>
                <a:latin typeface="Cambria" panose="02040503050406030204" pitchFamily="18" charset="0"/>
              </a:rPr>
              <a:t>Client benefit:</a:t>
            </a:r>
          </a:p>
        </p:txBody>
      </p:sp>
      <p:sp>
        <p:nvSpPr>
          <p:cNvPr id="25" name="Text Placeholder 27">
            <a:extLst>
              <a:ext uri="{FF2B5EF4-FFF2-40B4-BE49-F238E27FC236}">
                <a16:creationId xmlns:a16="http://schemas.microsoft.com/office/drawing/2014/main" id="{B2C714FA-A393-7CC9-BE4D-8C14A6D9B2CF}"/>
              </a:ext>
            </a:extLst>
          </p:cNvPr>
          <p:cNvSpPr>
            <a:spLocks noGrp="1"/>
          </p:cNvSpPr>
          <p:nvPr>
            <p:ph type="body" sz="quarter" idx="24" hasCustomPrompt="1"/>
          </p:nvPr>
        </p:nvSpPr>
        <p:spPr>
          <a:xfrm>
            <a:off x="9275530" y="365125"/>
            <a:ext cx="2467057" cy="776412"/>
          </a:xfrm>
        </p:spPr>
        <p:txBody>
          <a:bodyPr tIns="108000" anchor="t">
            <a:normAutofit/>
          </a:bodyPr>
          <a:lstStyle>
            <a:lvl1pPr marL="0" indent="0" algn="r">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GB" dirty="0"/>
              <a:t>Company Name</a:t>
            </a:r>
            <a:endParaRPr lang="en-US" dirty="0"/>
          </a:p>
        </p:txBody>
      </p:sp>
    </p:spTree>
    <p:extLst>
      <p:ext uri="{BB962C8B-B14F-4D97-AF65-F5344CB8AC3E}">
        <p14:creationId xmlns:p14="http://schemas.microsoft.com/office/powerpoint/2010/main" val="270974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 Study 4 - company logo and quote">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4" y="365125"/>
            <a:ext cx="8639738" cy="776412"/>
          </a:xfrm>
        </p:spPr>
        <p:txBody>
          <a:bodyPr anchor="t">
            <a:normAutofit/>
          </a:bodyPr>
          <a:lstStyle/>
          <a:p>
            <a:endParaRPr lang="en-US" dirty="0"/>
          </a:p>
        </p:txBody>
      </p:sp>
      <p:sp>
        <p:nvSpPr>
          <p:cNvPr id="29" name="Text Placeholder 27">
            <a:extLst>
              <a:ext uri="{FF2B5EF4-FFF2-40B4-BE49-F238E27FC236}">
                <a16:creationId xmlns:a16="http://schemas.microsoft.com/office/drawing/2014/main" id="{FBEF146A-CADE-1033-8DDB-6D529A2AE344}"/>
              </a:ext>
            </a:extLst>
          </p:cNvPr>
          <p:cNvSpPr>
            <a:spLocks noGrp="1"/>
          </p:cNvSpPr>
          <p:nvPr>
            <p:ph type="body" sz="quarter" idx="11" hasCustomPrompt="1"/>
          </p:nvPr>
        </p:nvSpPr>
        <p:spPr>
          <a:xfrm>
            <a:off x="425451" y="1221260"/>
            <a:ext cx="3020182" cy="897780"/>
          </a:xfrm>
        </p:spPr>
        <p:txBody>
          <a:bodyPr>
            <a:normAutofit/>
          </a:bodyPr>
          <a:lstStyle>
            <a:lvl1pPr marL="0" indent="0">
              <a:buNone/>
              <a:defRPr sz="1200"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Quote</a:t>
            </a:r>
            <a:endParaRPr lang="en-US" dirty="0"/>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2217249"/>
            <a:ext cx="3016762" cy="3921853"/>
          </a:xfrm>
        </p:spPr>
        <p:txBody>
          <a:bodyPr anchor="ctr"/>
          <a:lstStyle>
            <a:lvl1pPr marL="0" indent="0" algn="ctr">
              <a:buNone/>
              <a:defRPr/>
            </a:lvl1pPr>
          </a:lstStyle>
          <a:p>
            <a:r>
              <a:rPr lang="en-US" dirty="0"/>
              <a:t>Case Study Image</a:t>
            </a:r>
          </a:p>
        </p:txBody>
      </p:sp>
      <p:sp>
        <p:nvSpPr>
          <p:cNvPr id="6" name="Content Placeholder 2">
            <a:extLst>
              <a:ext uri="{FF2B5EF4-FFF2-40B4-BE49-F238E27FC236}">
                <a16:creationId xmlns:a16="http://schemas.microsoft.com/office/drawing/2014/main" id="{68958170-0FF0-65BF-A109-BFE4F7E9AC5A}"/>
              </a:ext>
            </a:extLst>
          </p:cNvPr>
          <p:cNvSpPr>
            <a:spLocks noGrp="1"/>
          </p:cNvSpPr>
          <p:nvPr>
            <p:ph sz="quarter" idx="20" hasCustomPrompt="1"/>
          </p:nvPr>
        </p:nvSpPr>
        <p:spPr>
          <a:xfrm>
            <a:off x="9278856" y="362705"/>
            <a:ext cx="2467057" cy="760343"/>
          </a:xfrm>
        </p:spPr>
        <p:txBody>
          <a:bodyPr anchor="ctr" anchorCtr="0"/>
          <a:lstStyle>
            <a:lvl1pPr marL="0" indent="0" algn="ctr">
              <a:buNone/>
              <a:defRPr>
                <a:solidFill>
                  <a:schemeClr val="tx1"/>
                </a:solidFill>
              </a:defRPr>
            </a:lvl1pPr>
          </a:lstStyle>
          <a:p>
            <a:pPr lvl="0"/>
            <a:r>
              <a:rPr lang="en-US" dirty="0"/>
              <a:t>Company Logo</a:t>
            </a:r>
          </a:p>
        </p:txBody>
      </p:sp>
      <p:sp>
        <p:nvSpPr>
          <p:cNvPr id="5" name="Date Placeholder 4">
            <a:extLst>
              <a:ext uri="{FF2B5EF4-FFF2-40B4-BE49-F238E27FC236}">
                <a16:creationId xmlns:a16="http://schemas.microsoft.com/office/drawing/2014/main" id="{3BDE982A-8E1C-70EB-AEEC-69CE85AD4F9A}"/>
              </a:ext>
            </a:extLst>
          </p:cNvPr>
          <p:cNvSpPr>
            <a:spLocks noGrp="1"/>
          </p:cNvSpPr>
          <p:nvPr>
            <p:ph type="dt" sz="half" idx="21"/>
          </p:nvPr>
        </p:nvSpPr>
        <p:spPr/>
        <p:txBody>
          <a:bodyPr/>
          <a:lstStyle/>
          <a:p>
            <a:fld id="{E4F2B502-1E02-4133-A543-2D0DED1C0BE8}" type="datetime4">
              <a:rPr lang="en-GB" smtClean="0"/>
              <a:t>01 July 2025</a:t>
            </a:fld>
            <a:endParaRPr lang="en-US" dirty="0"/>
          </a:p>
        </p:txBody>
      </p:sp>
      <p:sp>
        <p:nvSpPr>
          <p:cNvPr id="12" name="Footer Placeholder 11">
            <a:extLst>
              <a:ext uri="{FF2B5EF4-FFF2-40B4-BE49-F238E27FC236}">
                <a16:creationId xmlns:a16="http://schemas.microsoft.com/office/drawing/2014/main" id="{58FD0036-AB7D-09B7-964B-AC4102A23F11}"/>
              </a:ext>
            </a:extLst>
          </p:cNvPr>
          <p:cNvSpPr>
            <a:spLocks noGrp="1"/>
          </p:cNvSpPr>
          <p:nvPr>
            <p:ph type="ftr" sz="quarter" idx="22"/>
          </p:nvPr>
        </p:nvSpPr>
        <p:spPr/>
        <p:txBody>
          <a:bodyPr/>
          <a:lstStyle/>
          <a:p>
            <a:r>
              <a:rPr lang="en-US" dirty="0"/>
              <a:t>Document reference</a:t>
            </a:r>
          </a:p>
        </p:txBody>
      </p:sp>
      <p:sp>
        <p:nvSpPr>
          <p:cNvPr id="13" name="Slide Number Placeholder 12">
            <a:extLst>
              <a:ext uri="{FF2B5EF4-FFF2-40B4-BE49-F238E27FC236}">
                <a16:creationId xmlns:a16="http://schemas.microsoft.com/office/drawing/2014/main" id="{797B5483-0054-2023-134D-628283A28700}"/>
              </a:ext>
            </a:extLst>
          </p:cNvPr>
          <p:cNvSpPr>
            <a:spLocks noGrp="1"/>
          </p:cNvSpPr>
          <p:nvPr>
            <p:ph type="sldNum" sz="quarter" idx="23"/>
          </p:nvPr>
        </p:nvSpPr>
        <p:spPr/>
        <p:txBody>
          <a:bodyPr/>
          <a:lstStyle/>
          <a:p>
            <a:fld id="{6AD8432E-184A-5F4F-8E3C-CF177D3DF00D}" type="slidenum">
              <a:rPr lang="en-US" smtClean="0"/>
              <a:pPr/>
              <a:t>‹#›</a:t>
            </a:fld>
            <a:endParaRPr lang="en-US" dirty="0"/>
          </a:p>
        </p:txBody>
      </p:sp>
      <p:sp>
        <p:nvSpPr>
          <p:cNvPr id="8" name="Rounded Rectangle 7">
            <a:extLst>
              <a:ext uri="{FF2B5EF4-FFF2-40B4-BE49-F238E27FC236}">
                <a16:creationId xmlns:a16="http://schemas.microsoft.com/office/drawing/2014/main" id="{BFD3152F-6871-B58F-08EB-416FE9FACB89}"/>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6128E46F-6250-A00B-39D3-ED5ADA6F2823}"/>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3">
            <a:extLst>
              <a:ext uri="{FF2B5EF4-FFF2-40B4-BE49-F238E27FC236}">
                <a16:creationId xmlns:a16="http://schemas.microsoft.com/office/drawing/2014/main" id="{5A687E35-5C41-1E6B-DABE-29E2EF45BA97}"/>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18" name="Rounded Rectangle 17">
            <a:extLst>
              <a:ext uri="{FF2B5EF4-FFF2-40B4-BE49-F238E27FC236}">
                <a16:creationId xmlns:a16="http://schemas.microsoft.com/office/drawing/2014/main" id="{F237155A-90FC-9981-DC35-19BED4977DFF}"/>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3">
            <a:extLst>
              <a:ext uri="{FF2B5EF4-FFF2-40B4-BE49-F238E27FC236}">
                <a16:creationId xmlns:a16="http://schemas.microsoft.com/office/drawing/2014/main" id="{2F6E47DC-961D-B2FB-9310-804AE24C7264}"/>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20" name="Text Placeholder 33">
            <a:extLst>
              <a:ext uri="{FF2B5EF4-FFF2-40B4-BE49-F238E27FC236}">
                <a16:creationId xmlns:a16="http://schemas.microsoft.com/office/drawing/2014/main" id="{C04E3CA8-88A4-9E6A-049F-B6BACBD0D811}"/>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21" name="TextBox 20">
            <a:extLst>
              <a:ext uri="{FF2B5EF4-FFF2-40B4-BE49-F238E27FC236}">
                <a16:creationId xmlns:a16="http://schemas.microsoft.com/office/drawing/2014/main" id="{3B271491-105A-928B-4C1B-7556D9754384}"/>
              </a:ext>
            </a:extLst>
          </p:cNvPr>
          <p:cNvSpPr txBox="1"/>
          <p:nvPr userDrawn="1"/>
        </p:nvSpPr>
        <p:spPr>
          <a:xfrm>
            <a:off x="3617038" y="1210373"/>
            <a:ext cx="8128506"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Our client asked:</a:t>
            </a:r>
          </a:p>
        </p:txBody>
      </p:sp>
      <p:sp>
        <p:nvSpPr>
          <p:cNvPr id="22" name="TextBox 21">
            <a:extLst>
              <a:ext uri="{FF2B5EF4-FFF2-40B4-BE49-F238E27FC236}">
                <a16:creationId xmlns:a16="http://schemas.microsoft.com/office/drawing/2014/main" id="{9338C374-8736-D48A-4048-659B6ADCABC9}"/>
              </a:ext>
            </a:extLst>
          </p:cNvPr>
          <p:cNvSpPr txBox="1"/>
          <p:nvPr userDrawn="1"/>
        </p:nvSpPr>
        <p:spPr>
          <a:xfrm>
            <a:off x="3629587" y="2211859"/>
            <a:ext cx="5220407"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The project story:</a:t>
            </a:r>
          </a:p>
        </p:txBody>
      </p:sp>
      <p:sp>
        <p:nvSpPr>
          <p:cNvPr id="24" name="TextBox 23">
            <a:extLst>
              <a:ext uri="{FF2B5EF4-FFF2-40B4-BE49-F238E27FC236}">
                <a16:creationId xmlns:a16="http://schemas.microsoft.com/office/drawing/2014/main" id="{CACFF1E7-B3BE-F3A0-5BD6-06296AF4A635}"/>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dirty="0">
                <a:solidFill>
                  <a:schemeClr val="tx1"/>
                </a:solidFill>
                <a:latin typeface="Cambria" panose="02040503050406030204" pitchFamily="18" charset="0"/>
              </a:rPr>
              <a:t>Client benefit:</a:t>
            </a:r>
          </a:p>
        </p:txBody>
      </p:sp>
    </p:spTree>
    <p:extLst>
      <p:ext uri="{BB962C8B-B14F-4D97-AF65-F5344CB8AC3E}">
        <p14:creationId xmlns:p14="http://schemas.microsoft.com/office/powerpoint/2010/main" val="12574536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tudy 5 - company logo">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2A370632-5EAC-02F5-FF35-12DC171A30C0}"/>
              </a:ext>
            </a:extLst>
          </p:cNvPr>
          <p:cNvSpPr>
            <a:spLocks noGrp="1"/>
          </p:cNvSpPr>
          <p:nvPr>
            <p:ph type="title"/>
          </p:nvPr>
        </p:nvSpPr>
        <p:spPr>
          <a:xfrm>
            <a:off x="425604" y="365125"/>
            <a:ext cx="8639738" cy="776412"/>
          </a:xfrm>
        </p:spPr>
        <p:txBody>
          <a:bodyPr anchor="t">
            <a:normAutofit/>
          </a:bodyPr>
          <a:lstStyle/>
          <a:p>
            <a:endParaRPr lang="en-US" dirty="0"/>
          </a:p>
        </p:txBody>
      </p:sp>
      <p:sp>
        <p:nvSpPr>
          <p:cNvPr id="32" name="Picture Placeholder 30">
            <a:extLst>
              <a:ext uri="{FF2B5EF4-FFF2-40B4-BE49-F238E27FC236}">
                <a16:creationId xmlns:a16="http://schemas.microsoft.com/office/drawing/2014/main" id="{DD546EBA-F13C-8CFA-605F-ADCAFE7BB79F}"/>
              </a:ext>
            </a:extLst>
          </p:cNvPr>
          <p:cNvSpPr>
            <a:spLocks noGrp="1"/>
          </p:cNvSpPr>
          <p:nvPr>
            <p:ph type="pic" sz="quarter" idx="13" hasCustomPrompt="1"/>
          </p:nvPr>
        </p:nvSpPr>
        <p:spPr>
          <a:xfrm>
            <a:off x="429823" y="1221259"/>
            <a:ext cx="3016762" cy="4917843"/>
          </a:xfrm>
        </p:spPr>
        <p:txBody>
          <a:bodyPr anchor="ctr"/>
          <a:lstStyle>
            <a:lvl1pPr marL="0" indent="0" algn="ctr">
              <a:buNone/>
              <a:defRPr/>
            </a:lvl1pPr>
          </a:lstStyle>
          <a:p>
            <a:r>
              <a:rPr lang="en-US" dirty="0"/>
              <a:t>Case Study Image</a:t>
            </a:r>
          </a:p>
        </p:txBody>
      </p:sp>
      <p:sp>
        <p:nvSpPr>
          <p:cNvPr id="6" name="Content Placeholder 2">
            <a:extLst>
              <a:ext uri="{FF2B5EF4-FFF2-40B4-BE49-F238E27FC236}">
                <a16:creationId xmlns:a16="http://schemas.microsoft.com/office/drawing/2014/main" id="{68958170-0FF0-65BF-A109-BFE4F7E9AC5A}"/>
              </a:ext>
            </a:extLst>
          </p:cNvPr>
          <p:cNvSpPr>
            <a:spLocks noGrp="1"/>
          </p:cNvSpPr>
          <p:nvPr>
            <p:ph sz="quarter" idx="20" hasCustomPrompt="1"/>
          </p:nvPr>
        </p:nvSpPr>
        <p:spPr>
          <a:xfrm>
            <a:off x="9278856" y="362705"/>
            <a:ext cx="2467057" cy="760343"/>
          </a:xfrm>
        </p:spPr>
        <p:txBody>
          <a:bodyPr anchor="ctr" anchorCtr="0"/>
          <a:lstStyle>
            <a:lvl1pPr marL="0" indent="0" algn="ctr">
              <a:buNone/>
              <a:defRPr>
                <a:solidFill>
                  <a:schemeClr val="tx1"/>
                </a:solidFill>
              </a:defRPr>
            </a:lvl1pPr>
          </a:lstStyle>
          <a:p>
            <a:pPr lvl="0"/>
            <a:r>
              <a:rPr lang="en-US" dirty="0"/>
              <a:t>Company Logo</a:t>
            </a:r>
          </a:p>
        </p:txBody>
      </p:sp>
      <p:sp>
        <p:nvSpPr>
          <p:cNvPr id="5" name="Date Placeholder 4">
            <a:extLst>
              <a:ext uri="{FF2B5EF4-FFF2-40B4-BE49-F238E27FC236}">
                <a16:creationId xmlns:a16="http://schemas.microsoft.com/office/drawing/2014/main" id="{3BDE982A-8E1C-70EB-AEEC-69CE85AD4F9A}"/>
              </a:ext>
            </a:extLst>
          </p:cNvPr>
          <p:cNvSpPr>
            <a:spLocks noGrp="1"/>
          </p:cNvSpPr>
          <p:nvPr>
            <p:ph type="dt" sz="half" idx="21"/>
          </p:nvPr>
        </p:nvSpPr>
        <p:spPr/>
        <p:txBody>
          <a:bodyPr/>
          <a:lstStyle/>
          <a:p>
            <a:fld id="{E4F2B502-1E02-4133-A543-2D0DED1C0BE8}" type="datetime4">
              <a:rPr lang="en-GB" smtClean="0"/>
              <a:t>01 July 2025</a:t>
            </a:fld>
            <a:endParaRPr lang="en-US" dirty="0"/>
          </a:p>
        </p:txBody>
      </p:sp>
      <p:sp>
        <p:nvSpPr>
          <p:cNvPr id="12" name="Footer Placeholder 11">
            <a:extLst>
              <a:ext uri="{FF2B5EF4-FFF2-40B4-BE49-F238E27FC236}">
                <a16:creationId xmlns:a16="http://schemas.microsoft.com/office/drawing/2014/main" id="{58FD0036-AB7D-09B7-964B-AC4102A23F11}"/>
              </a:ext>
            </a:extLst>
          </p:cNvPr>
          <p:cNvSpPr>
            <a:spLocks noGrp="1"/>
          </p:cNvSpPr>
          <p:nvPr>
            <p:ph type="ftr" sz="quarter" idx="22"/>
          </p:nvPr>
        </p:nvSpPr>
        <p:spPr/>
        <p:txBody>
          <a:bodyPr/>
          <a:lstStyle/>
          <a:p>
            <a:r>
              <a:rPr lang="en-US" dirty="0"/>
              <a:t>Document reference</a:t>
            </a:r>
          </a:p>
        </p:txBody>
      </p:sp>
      <p:sp>
        <p:nvSpPr>
          <p:cNvPr id="13" name="Slide Number Placeholder 12">
            <a:extLst>
              <a:ext uri="{FF2B5EF4-FFF2-40B4-BE49-F238E27FC236}">
                <a16:creationId xmlns:a16="http://schemas.microsoft.com/office/drawing/2014/main" id="{797B5483-0054-2023-134D-628283A28700}"/>
              </a:ext>
            </a:extLst>
          </p:cNvPr>
          <p:cNvSpPr>
            <a:spLocks noGrp="1"/>
          </p:cNvSpPr>
          <p:nvPr>
            <p:ph type="sldNum" sz="quarter" idx="23"/>
          </p:nvPr>
        </p:nvSpPr>
        <p:spPr/>
        <p:txBody>
          <a:bodyPr/>
          <a:lstStyle/>
          <a:p>
            <a:fld id="{6AD8432E-184A-5F4F-8E3C-CF177D3DF00D}" type="slidenum">
              <a:rPr lang="en-US" smtClean="0"/>
              <a:pPr/>
              <a:t>‹#›</a:t>
            </a:fld>
            <a:endParaRPr lang="en-US" dirty="0"/>
          </a:p>
        </p:txBody>
      </p:sp>
      <p:sp>
        <p:nvSpPr>
          <p:cNvPr id="15" name="TextBox 14">
            <a:extLst>
              <a:ext uri="{FF2B5EF4-FFF2-40B4-BE49-F238E27FC236}">
                <a16:creationId xmlns:a16="http://schemas.microsoft.com/office/drawing/2014/main" id="{6D1141E8-2211-1C61-8E64-E17AA09AB7F5}"/>
              </a:ext>
            </a:extLst>
          </p:cNvPr>
          <p:cNvSpPr txBox="1"/>
          <p:nvPr userDrawn="1"/>
        </p:nvSpPr>
        <p:spPr>
          <a:xfrm>
            <a:off x="3617038" y="1210373"/>
            <a:ext cx="8128875"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Our client asked:</a:t>
            </a:r>
          </a:p>
        </p:txBody>
      </p:sp>
      <p:sp>
        <p:nvSpPr>
          <p:cNvPr id="8" name="Rounded Rectangle 7">
            <a:extLst>
              <a:ext uri="{FF2B5EF4-FFF2-40B4-BE49-F238E27FC236}">
                <a16:creationId xmlns:a16="http://schemas.microsoft.com/office/drawing/2014/main" id="{CFA8BB5B-F77D-CFCD-6014-BA0423904C67}"/>
              </a:ext>
            </a:extLst>
          </p:cNvPr>
          <p:cNvSpPr/>
          <p:nvPr userDrawn="1"/>
        </p:nvSpPr>
        <p:spPr>
          <a:xfrm>
            <a:off x="9016363" y="2217249"/>
            <a:ext cx="2729181"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8">
            <a:extLst>
              <a:ext uri="{FF2B5EF4-FFF2-40B4-BE49-F238E27FC236}">
                <a16:creationId xmlns:a16="http://schemas.microsoft.com/office/drawing/2014/main" id="{9491CEF4-E0AA-CF36-2747-D83468B7C533}"/>
              </a:ext>
            </a:extLst>
          </p:cNvPr>
          <p:cNvSpPr/>
          <p:nvPr userDrawn="1"/>
        </p:nvSpPr>
        <p:spPr>
          <a:xfrm>
            <a:off x="3617038" y="1221259"/>
            <a:ext cx="8128875" cy="928864"/>
          </a:xfrm>
          <a:prstGeom prst="roundRect">
            <a:avLst>
              <a:gd name="adj" fmla="val 7397"/>
            </a:avLst>
          </a:prstGeom>
          <a:solidFill>
            <a:srgbClr val="C1EB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33">
            <a:extLst>
              <a:ext uri="{FF2B5EF4-FFF2-40B4-BE49-F238E27FC236}">
                <a16:creationId xmlns:a16="http://schemas.microsoft.com/office/drawing/2014/main" id="{DA152ECE-53C5-458E-FEAB-C557330E7DCA}"/>
              </a:ext>
            </a:extLst>
          </p:cNvPr>
          <p:cNvSpPr>
            <a:spLocks noGrp="1"/>
          </p:cNvSpPr>
          <p:nvPr>
            <p:ph type="body" sz="quarter" idx="15"/>
          </p:nvPr>
        </p:nvSpPr>
        <p:spPr>
          <a:xfrm>
            <a:off x="3617408" y="1518149"/>
            <a:ext cx="8128506" cy="600889"/>
          </a:xfrm>
          <a:prstGeom prst="roundRect">
            <a:avLst>
              <a:gd name="adj" fmla="val 0"/>
            </a:avLst>
          </a:prstGeom>
          <a:noFill/>
        </p:spPr>
        <p:txBody>
          <a:bodyPr tIns="36000">
            <a:normAutofit/>
          </a:bodyPr>
          <a:lstStyle>
            <a:lvl1pPr marL="0" indent="0">
              <a:lnSpc>
                <a:spcPct val="100000"/>
              </a:lnSpc>
              <a:buFont typeface="Arial" panose="020B0604020202020204" pitchFamily="34" charse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18" name="Rounded Rectangle 17">
            <a:extLst>
              <a:ext uri="{FF2B5EF4-FFF2-40B4-BE49-F238E27FC236}">
                <a16:creationId xmlns:a16="http://schemas.microsoft.com/office/drawing/2014/main" id="{B8D056D9-8699-BD17-A9D2-887D7571E1B9}"/>
              </a:ext>
            </a:extLst>
          </p:cNvPr>
          <p:cNvSpPr/>
          <p:nvPr userDrawn="1"/>
        </p:nvSpPr>
        <p:spPr>
          <a:xfrm>
            <a:off x="3629587" y="2217249"/>
            <a:ext cx="5220407" cy="3921850"/>
          </a:xfrm>
          <a:prstGeom prst="roundRect">
            <a:avLst>
              <a:gd name="adj" fmla="val 1872"/>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33">
            <a:extLst>
              <a:ext uri="{FF2B5EF4-FFF2-40B4-BE49-F238E27FC236}">
                <a16:creationId xmlns:a16="http://schemas.microsoft.com/office/drawing/2014/main" id="{006E838C-7248-E153-E744-73436A8968C8}"/>
              </a:ext>
            </a:extLst>
          </p:cNvPr>
          <p:cNvSpPr>
            <a:spLocks noGrp="1"/>
          </p:cNvSpPr>
          <p:nvPr>
            <p:ph type="body" sz="quarter" idx="17"/>
          </p:nvPr>
        </p:nvSpPr>
        <p:spPr>
          <a:xfrm>
            <a:off x="3629922" y="2519636"/>
            <a:ext cx="5220072"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20" name="Text Placeholder 33">
            <a:extLst>
              <a:ext uri="{FF2B5EF4-FFF2-40B4-BE49-F238E27FC236}">
                <a16:creationId xmlns:a16="http://schemas.microsoft.com/office/drawing/2014/main" id="{26F732DF-CCDD-E8D7-30EB-BBBE5F7DCD65}"/>
              </a:ext>
            </a:extLst>
          </p:cNvPr>
          <p:cNvSpPr>
            <a:spLocks noGrp="1"/>
          </p:cNvSpPr>
          <p:nvPr>
            <p:ph type="body" sz="quarter" idx="19"/>
          </p:nvPr>
        </p:nvSpPr>
        <p:spPr>
          <a:xfrm>
            <a:off x="9032996" y="2519636"/>
            <a:ext cx="2712548" cy="3619452"/>
          </a:xfrm>
          <a:prstGeom prst="roundRect">
            <a:avLst>
              <a:gd name="adj" fmla="val 0"/>
            </a:avLst>
          </a:prstGeom>
          <a:noFill/>
        </p:spPr>
        <p:txBody>
          <a:bodyPr tIns="36000">
            <a:normAutofit/>
          </a:bodyPr>
          <a:lstStyle>
            <a:lvl1pPr marL="171450" indent="-171450">
              <a:lnSpc>
                <a:spcPct val="100000"/>
              </a:lnSpc>
              <a:buFont typeface="Arial" panose="020B0604020202020204" pitchFamily="34" charset="0"/>
              <a:buChar char="•"/>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endParaRPr lang="en-GB" dirty="0"/>
          </a:p>
        </p:txBody>
      </p:sp>
      <p:sp>
        <p:nvSpPr>
          <p:cNvPr id="21" name="TextBox 20">
            <a:extLst>
              <a:ext uri="{FF2B5EF4-FFF2-40B4-BE49-F238E27FC236}">
                <a16:creationId xmlns:a16="http://schemas.microsoft.com/office/drawing/2014/main" id="{058A5A25-D6D5-59C5-7586-7A2F95A28450}"/>
              </a:ext>
            </a:extLst>
          </p:cNvPr>
          <p:cNvSpPr txBox="1"/>
          <p:nvPr userDrawn="1"/>
        </p:nvSpPr>
        <p:spPr>
          <a:xfrm>
            <a:off x="3617038" y="1210373"/>
            <a:ext cx="8128506"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Our client asked:</a:t>
            </a:r>
          </a:p>
        </p:txBody>
      </p:sp>
      <p:sp>
        <p:nvSpPr>
          <p:cNvPr id="22" name="TextBox 21">
            <a:extLst>
              <a:ext uri="{FF2B5EF4-FFF2-40B4-BE49-F238E27FC236}">
                <a16:creationId xmlns:a16="http://schemas.microsoft.com/office/drawing/2014/main" id="{C5DA3BE0-E7B4-6A9D-7D56-6864E39E4295}"/>
              </a:ext>
            </a:extLst>
          </p:cNvPr>
          <p:cNvSpPr txBox="1"/>
          <p:nvPr userDrawn="1"/>
        </p:nvSpPr>
        <p:spPr>
          <a:xfrm>
            <a:off x="3629587" y="2211859"/>
            <a:ext cx="5220407" cy="307777"/>
          </a:xfrm>
          <a:prstGeom prst="rect">
            <a:avLst/>
          </a:prstGeom>
          <a:noFill/>
        </p:spPr>
        <p:txBody>
          <a:bodyPr wrap="square" rtlCol="0">
            <a:spAutoFit/>
          </a:bodyPr>
          <a:lstStyle/>
          <a:p>
            <a:r>
              <a:rPr lang="en-US" sz="1400" dirty="0">
                <a:solidFill>
                  <a:schemeClr val="tx1"/>
                </a:solidFill>
                <a:latin typeface="Cambria" panose="02040503050406030204" pitchFamily="18" charset="0"/>
              </a:rPr>
              <a:t>The project story:</a:t>
            </a:r>
          </a:p>
        </p:txBody>
      </p:sp>
      <p:sp>
        <p:nvSpPr>
          <p:cNvPr id="24" name="TextBox 23">
            <a:extLst>
              <a:ext uri="{FF2B5EF4-FFF2-40B4-BE49-F238E27FC236}">
                <a16:creationId xmlns:a16="http://schemas.microsoft.com/office/drawing/2014/main" id="{C91A59E4-4509-314B-CE6A-3BCEFADEE0CD}"/>
              </a:ext>
            </a:extLst>
          </p:cNvPr>
          <p:cNvSpPr txBox="1"/>
          <p:nvPr userDrawn="1"/>
        </p:nvSpPr>
        <p:spPr>
          <a:xfrm>
            <a:off x="9023844" y="2211859"/>
            <a:ext cx="2745035" cy="307777"/>
          </a:xfrm>
          <a:prstGeom prst="rect">
            <a:avLst/>
          </a:prstGeom>
          <a:noFill/>
        </p:spPr>
        <p:txBody>
          <a:bodyPr wrap="square" rtlCol="0">
            <a:spAutoFit/>
          </a:bodyPr>
          <a:lstStyle/>
          <a:p>
            <a:r>
              <a:rPr lang="en-US" sz="1400" spc="-20" baseline="0" dirty="0">
                <a:solidFill>
                  <a:schemeClr val="tx1"/>
                </a:solidFill>
                <a:latin typeface="Cambria" panose="02040503050406030204" pitchFamily="18" charset="0"/>
              </a:rPr>
              <a:t>Client benefit:</a:t>
            </a:r>
          </a:p>
        </p:txBody>
      </p:sp>
    </p:spTree>
    <p:extLst>
      <p:ext uri="{BB962C8B-B14F-4D97-AF65-F5344CB8AC3E}">
        <p14:creationId xmlns:p14="http://schemas.microsoft.com/office/powerpoint/2010/main" val="36174509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hank You - White Backgroun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EBE052-C880-521A-A16F-EC99AB626825}"/>
              </a:ext>
            </a:extLst>
          </p:cNvPr>
          <p:cNvSpPr txBox="1"/>
          <p:nvPr userDrawn="1"/>
        </p:nvSpPr>
        <p:spPr>
          <a:xfrm>
            <a:off x="420689" y="2439458"/>
            <a:ext cx="11340790" cy="677108"/>
          </a:xfrm>
          <a:prstGeom prst="rect">
            <a:avLst/>
          </a:prstGeom>
          <a:noFill/>
        </p:spPr>
        <p:txBody>
          <a:bodyPr wrap="square" lIns="90000" rtlCol="0">
            <a:noAutofit/>
          </a:bodyPr>
          <a:lstStyle/>
          <a:p>
            <a:r>
              <a:rPr lang="en-US" sz="3800" dirty="0">
                <a:solidFill>
                  <a:schemeClr val="tx2"/>
                </a:solidFill>
                <a:latin typeface="Cambria" panose="02040503050406030204" pitchFamily="18" charset="0"/>
              </a:rPr>
              <a:t>Thank you</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3284235"/>
            <a:ext cx="11345706" cy="914400"/>
          </a:xfrm>
        </p:spPr>
        <p:txBody>
          <a:bodyPr>
            <a:norm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9" name="Date Placeholder 8">
            <a:extLst>
              <a:ext uri="{FF2B5EF4-FFF2-40B4-BE49-F238E27FC236}">
                <a16:creationId xmlns:a16="http://schemas.microsoft.com/office/drawing/2014/main" id="{ADDAC586-2A22-D132-B179-ED6BCDB942BD}"/>
              </a:ext>
            </a:extLst>
          </p:cNvPr>
          <p:cNvSpPr>
            <a:spLocks noGrp="1"/>
          </p:cNvSpPr>
          <p:nvPr>
            <p:ph type="dt" sz="half" idx="11"/>
          </p:nvPr>
        </p:nvSpPr>
        <p:spPr/>
        <p:txBody>
          <a:bodyPr/>
          <a:lstStyle/>
          <a:p>
            <a:fld id="{6CD397B4-BB7A-EE47-878B-B9A2CD3D31B1}" type="datetime4">
              <a:rPr lang="en-GB" smtClean="0"/>
              <a:t>01 July 2025</a:t>
            </a:fld>
            <a:endParaRPr lang="en-US" dirty="0"/>
          </a:p>
        </p:txBody>
      </p:sp>
      <p:sp>
        <p:nvSpPr>
          <p:cNvPr id="10" name="Footer Placeholder 9">
            <a:extLst>
              <a:ext uri="{FF2B5EF4-FFF2-40B4-BE49-F238E27FC236}">
                <a16:creationId xmlns:a16="http://schemas.microsoft.com/office/drawing/2014/main" id="{313FCBC1-CEE6-3BC6-88B0-5D9E4AD9E5B2}"/>
              </a:ext>
            </a:extLst>
          </p:cNvPr>
          <p:cNvSpPr>
            <a:spLocks noGrp="1"/>
          </p:cNvSpPr>
          <p:nvPr>
            <p:ph type="ftr" sz="quarter" idx="12"/>
          </p:nvPr>
        </p:nvSpPr>
        <p:spPr/>
        <p:txBody>
          <a:bodyPr/>
          <a:lstStyle/>
          <a:p>
            <a:r>
              <a:rPr lang="en-US" dirty="0"/>
              <a:t>Document reference</a:t>
            </a:r>
          </a:p>
        </p:txBody>
      </p:sp>
      <p:sp>
        <p:nvSpPr>
          <p:cNvPr id="11" name="Slide Number Placeholder 10">
            <a:extLst>
              <a:ext uri="{FF2B5EF4-FFF2-40B4-BE49-F238E27FC236}">
                <a16:creationId xmlns:a16="http://schemas.microsoft.com/office/drawing/2014/main" id="{27DEFA4B-5D8F-6E44-249F-6D14167F561C}"/>
              </a:ext>
            </a:extLst>
          </p:cNvPr>
          <p:cNvSpPr>
            <a:spLocks noGrp="1"/>
          </p:cNvSpPr>
          <p:nvPr>
            <p:ph type="sldNum" sz="quarter" idx="13"/>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549802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 Green">
    <p:bg>
      <p:bgPr>
        <a:solidFill>
          <a:srgbClr val="C1EBED"/>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EBE052-C880-521A-A16F-EC99AB626825}"/>
              </a:ext>
            </a:extLst>
          </p:cNvPr>
          <p:cNvSpPr txBox="1"/>
          <p:nvPr userDrawn="1"/>
        </p:nvSpPr>
        <p:spPr>
          <a:xfrm>
            <a:off x="420689" y="2439458"/>
            <a:ext cx="11340790" cy="677108"/>
          </a:xfrm>
          <a:prstGeom prst="rect">
            <a:avLst/>
          </a:prstGeom>
          <a:noFill/>
        </p:spPr>
        <p:txBody>
          <a:bodyPr wrap="square" lIns="90000" rtlCol="0">
            <a:noAutofit/>
          </a:bodyPr>
          <a:lstStyle/>
          <a:p>
            <a:r>
              <a:rPr lang="en-US" sz="3800" dirty="0">
                <a:solidFill>
                  <a:schemeClr val="tx1"/>
                </a:solidFill>
                <a:latin typeface="Cambria" panose="02040503050406030204" pitchFamily="18" charset="0"/>
              </a:rPr>
              <a:t>Thank you</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3284235"/>
            <a:ext cx="11345706" cy="914400"/>
          </a:xfrm>
        </p:spPr>
        <p:txBody>
          <a:bodyPr>
            <a:norm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subtitle</a:t>
            </a:r>
            <a:endParaRPr lang="en-US" dirty="0"/>
          </a:p>
        </p:txBody>
      </p:sp>
      <p:sp>
        <p:nvSpPr>
          <p:cNvPr id="7" name="Date Placeholder 6">
            <a:extLst>
              <a:ext uri="{FF2B5EF4-FFF2-40B4-BE49-F238E27FC236}">
                <a16:creationId xmlns:a16="http://schemas.microsoft.com/office/drawing/2014/main" id="{A67ED000-0814-283B-396A-2D2CE8E21237}"/>
              </a:ext>
            </a:extLst>
          </p:cNvPr>
          <p:cNvSpPr>
            <a:spLocks noGrp="1"/>
          </p:cNvSpPr>
          <p:nvPr>
            <p:ph type="dt" sz="half" idx="11"/>
          </p:nvPr>
        </p:nvSpPr>
        <p:spPr/>
        <p:txBody>
          <a:bodyPr/>
          <a:lstStyle/>
          <a:p>
            <a:fld id="{E049D6F3-744D-234C-81C4-D449188BABBB}" type="datetime4">
              <a:rPr lang="en-GB" smtClean="0"/>
              <a:t>01 July 2025</a:t>
            </a:fld>
            <a:endParaRPr lang="en-US" dirty="0"/>
          </a:p>
        </p:txBody>
      </p:sp>
      <p:sp>
        <p:nvSpPr>
          <p:cNvPr id="8" name="Footer Placeholder 7">
            <a:extLst>
              <a:ext uri="{FF2B5EF4-FFF2-40B4-BE49-F238E27FC236}">
                <a16:creationId xmlns:a16="http://schemas.microsoft.com/office/drawing/2014/main" id="{19F5DB31-A27A-9DE1-9C36-A84BA3C853B7}"/>
              </a:ext>
            </a:extLst>
          </p:cNvPr>
          <p:cNvSpPr>
            <a:spLocks noGrp="1"/>
          </p:cNvSpPr>
          <p:nvPr>
            <p:ph type="ftr" sz="quarter" idx="12"/>
          </p:nvPr>
        </p:nvSpPr>
        <p:spPr/>
        <p:txBody>
          <a:bodyPr/>
          <a:lstStyle/>
          <a:p>
            <a:r>
              <a:rPr lang="en-US" dirty="0"/>
              <a:t>Document reference</a:t>
            </a:r>
          </a:p>
        </p:txBody>
      </p:sp>
      <p:sp>
        <p:nvSpPr>
          <p:cNvPr id="9" name="Slide Number Placeholder 8">
            <a:extLst>
              <a:ext uri="{FF2B5EF4-FFF2-40B4-BE49-F238E27FC236}">
                <a16:creationId xmlns:a16="http://schemas.microsoft.com/office/drawing/2014/main" id="{249606BF-A168-E22C-1570-A5C41CDC7002}"/>
              </a:ext>
            </a:extLst>
          </p:cNvPr>
          <p:cNvSpPr>
            <a:spLocks noGrp="1"/>
          </p:cNvSpPr>
          <p:nvPr>
            <p:ph type="sldNum" sz="quarter" idx="13"/>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422842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 Powder Blue Background">
    <p:bg>
      <p:bgPr>
        <a:solidFill>
          <a:srgbClr val="C1EBED"/>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EBE052-C880-521A-A16F-EC99AB626825}"/>
              </a:ext>
            </a:extLst>
          </p:cNvPr>
          <p:cNvSpPr txBox="1"/>
          <p:nvPr userDrawn="1"/>
        </p:nvSpPr>
        <p:spPr>
          <a:xfrm>
            <a:off x="420689" y="2439458"/>
            <a:ext cx="11340790" cy="677108"/>
          </a:xfrm>
          <a:prstGeom prst="rect">
            <a:avLst/>
          </a:prstGeom>
          <a:noFill/>
        </p:spPr>
        <p:txBody>
          <a:bodyPr wrap="square" lIns="90000" rtlCol="0">
            <a:noAutofit/>
          </a:bodyPr>
          <a:lstStyle/>
          <a:p>
            <a:r>
              <a:rPr lang="en-US" sz="3800" dirty="0">
                <a:solidFill>
                  <a:schemeClr val="tx1"/>
                </a:solidFill>
                <a:latin typeface="Cambria" panose="02040503050406030204" pitchFamily="18" charset="0"/>
              </a:rPr>
              <a:t>Questions?</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3284235"/>
            <a:ext cx="11345706" cy="2521142"/>
          </a:xfrm>
        </p:spPr>
        <p:txBody>
          <a:bodyPr>
            <a:norm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Additional information</a:t>
            </a:r>
            <a:endParaRPr lang="en-US" dirty="0"/>
          </a:p>
        </p:txBody>
      </p:sp>
      <p:sp>
        <p:nvSpPr>
          <p:cNvPr id="6" name="Date Placeholder 5">
            <a:extLst>
              <a:ext uri="{FF2B5EF4-FFF2-40B4-BE49-F238E27FC236}">
                <a16:creationId xmlns:a16="http://schemas.microsoft.com/office/drawing/2014/main" id="{41F063DB-860F-4796-9EA9-AF8895FA7240}"/>
              </a:ext>
            </a:extLst>
          </p:cNvPr>
          <p:cNvSpPr>
            <a:spLocks noGrp="1"/>
          </p:cNvSpPr>
          <p:nvPr>
            <p:ph type="dt" sz="half" idx="11"/>
          </p:nvPr>
        </p:nvSpPr>
        <p:spPr/>
        <p:txBody>
          <a:bodyPr/>
          <a:lstStyle/>
          <a:p>
            <a:fld id="{ABB881F4-B0CA-6849-876D-D988E591F80A}" type="datetime4">
              <a:rPr lang="en-GB" smtClean="0"/>
              <a:t>01 July 2025</a:t>
            </a:fld>
            <a:endParaRPr lang="en-US" dirty="0"/>
          </a:p>
        </p:txBody>
      </p:sp>
      <p:sp>
        <p:nvSpPr>
          <p:cNvPr id="7" name="Footer Placeholder 6">
            <a:extLst>
              <a:ext uri="{FF2B5EF4-FFF2-40B4-BE49-F238E27FC236}">
                <a16:creationId xmlns:a16="http://schemas.microsoft.com/office/drawing/2014/main" id="{3E04BC0C-1710-E488-67FB-6601A3434FC2}"/>
              </a:ext>
            </a:extLst>
          </p:cNvPr>
          <p:cNvSpPr>
            <a:spLocks noGrp="1"/>
          </p:cNvSpPr>
          <p:nvPr>
            <p:ph type="ftr" sz="quarter" idx="12"/>
          </p:nvPr>
        </p:nvSpPr>
        <p:spPr/>
        <p:txBody>
          <a:bodyPr/>
          <a:lstStyle/>
          <a:p>
            <a:r>
              <a:rPr lang="en-US" dirty="0"/>
              <a:t>Document reference</a:t>
            </a:r>
          </a:p>
        </p:txBody>
      </p:sp>
      <p:sp>
        <p:nvSpPr>
          <p:cNvPr id="9" name="Slide Number Placeholder 8">
            <a:extLst>
              <a:ext uri="{FF2B5EF4-FFF2-40B4-BE49-F238E27FC236}">
                <a16:creationId xmlns:a16="http://schemas.microsoft.com/office/drawing/2014/main" id="{BACBC613-1D4B-20B8-A2EE-493B0FC5BAD1}"/>
              </a:ext>
            </a:extLst>
          </p:cNvPr>
          <p:cNvSpPr>
            <a:spLocks noGrp="1"/>
          </p:cNvSpPr>
          <p:nvPr>
            <p:ph type="sldNum" sz="quarter" idx="13"/>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1472323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 White Backgroun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8EBE052-C880-521A-A16F-EC99AB626825}"/>
              </a:ext>
            </a:extLst>
          </p:cNvPr>
          <p:cNvSpPr txBox="1"/>
          <p:nvPr userDrawn="1"/>
        </p:nvSpPr>
        <p:spPr>
          <a:xfrm>
            <a:off x="420689" y="2439458"/>
            <a:ext cx="11340790" cy="677108"/>
          </a:xfrm>
          <a:prstGeom prst="rect">
            <a:avLst/>
          </a:prstGeom>
          <a:noFill/>
        </p:spPr>
        <p:txBody>
          <a:bodyPr wrap="square" lIns="90000" rtlCol="0">
            <a:noAutofit/>
          </a:bodyPr>
          <a:lstStyle/>
          <a:p>
            <a:r>
              <a:rPr lang="en-US" sz="3800" dirty="0">
                <a:solidFill>
                  <a:schemeClr val="tx2"/>
                </a:solidFill>
                <a:latin typeface="Cambria" panose="02040503050406030204" pitchFamily="18" charset="0"/>
              </a:rPr>
              <a:t>Questions?</a:t>
            </a:r>
          </a:p>
        </p:txBody>
      </p:sp>
      <p:sp>
        <p:nvSpPr>
          <p:cNvPr id="2" name="Text Placeholder 3">
            <a:extLst>
              <a:ext uri="{FF2B5EF4-FFF2-40B4-BE49-F238E27FC236}">
                <a16:creationId xmlns:a16="http://schemas.microsoft.com/office/drawing/2014/main" id="{BC0700F4-12DE-A509-9B01-0CBD001B9E59}"/>
              </a:ext>
            </a:extLst>
          </p:cNvPr>
          <p:cNvSpPr>
            <a:spLocks noGrp="1"/>
          </p:cNvSpPr>
          <p:nvPr>
            <p:ph type="body" sz="quarter" idx="10" hasCustomPrompt="1"/>
          </p:nvPr>
        </p:nvSpPr>
        <p:spPr>
          <a:xfrm>
            <a:off x="420689" y="3284235"/>
            <a:ext cx="11345706" cy="2521142"/>
          </a:xfrm>
        </p:spPr>
        <p:txBody>
          <a:bodyPr>
            <a:normAutofit/>
          </a:bodyPr>
          <a:lstStyle>
            <a:lvl1pPr marL="0" indent="0">
              <a:buNone/>
              <a:defRPr>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Additional information</a:t>
            </a:r>
            <a:endParaRPr lang="en-US" dirty="0"/>
          </a:p>
        </p:txBody>
      </p:sp>
      <p:sp>
        <p:nvSpPr>
          <p:cNvPr id="6" name="Date Placeholder 5">
            <a:extLst>
              <a:ext uri="{FF2B5EF4-FFF2-40B4-BE49-F238E27FC236}">
                <a16:creationId xmlns:a16="http://schemas.microsoft.com/office/drawing/2014/main" id="{B63B58F9-4688-8D43-5EDA-C1584B1398AD}"/>
              </a:ext>
            </a:extLst>
          </p:cNvPr>
          <p:cNvSpPr>
            <a:spLocks noGrp="1"/>
          </p:cNvSpPr>
          <p:nvPr>
            <p:ph type="dt" sz="half" idx="11"/>
          </p:nvPr>
        </p:nvSpPr>
        <p:spPr/>
        <p:txBody>
          <a:bodyPr/>
          <a:lstStyle/>
          <a:p>
            <a:fld id="{A71E70CF-C553-0D44-941E-9B7D869A4660}" type="datetime4">
              <a:rPr lang="en-GB" smtClean="0"/>
              <a:t>01 July 2025</a:t>
            </a:fld>
            <a:endParaRPr lang="en-US" dirty="0"/>
          </a:p>
        </p:txBody>
      </p:sp>
      <p:sp>
        <p:nvSpPr>
          <p:cNvPr id="7" name="Footer Placeholder 6">
            <a:extLst>
              <a:ext uri="{FF2B5EF4-FFF2-40B4-BE49-F238E27FC236}">
                <a16:creationId xmlns:a16="http://schemas.microsoft.com/office/drawing/2014/main" id="{D2EF76CC-2CAB-C168-B124-978D28215B6B}"/>
              </a:ext>
            </a:extLst>
          </p:cNvPr>
          <p:cNvSpPr>
            <a:spLocks noGrp="1"/>
          </p:cNvSpPr>
          <p:nvPr>
            <p:ph type="ftr" sz="quarter" idx="12"/>
          </p:nvPr>
        </p:nvSpPr>
        <p:spPr/>
        <p:txBody>
          <a:bodyPr/>
          <a:lstStyle/>
          <a:p>
            <a:r>
              <a:rPr lang="en-US" dirty="0"/>
              <a:t>Document reference</a:t>
            </a:r>
          </a:p>
        </p:txBody>
      </p:sp>
      <p:sp>
        <p:nvSpPr>
          <p:cNvPr id="8" name="Slide Number Placeholder 7">
            <a:extLst>
              <a:ext uri="{FF2B5EF4-FFF2-40B4-BE49-F238E27FC236}">
                <a16:creationId xmlns:a16="http://schemas.microsoft.com/office/drawing/2014/main" id="{0A3EA1E9-472D-A196-68EC-9B79E8D3B206}"/>
              </a:ext>
            </a:extLst>
          </p:cNvPr>
          <p:cNvSpPr>
            <a:spLocks noGrp="1"/>
          </p:cNvSpPr>
          <p:nvPr>
            <p:ph type="sldNum" sz="quarter" idx="13"/>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38882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B0C1C787-3412-15C7-C2E7-7C79EC079399}"/>
              </a:ext>
            </a:extLst>
          </p:cNvPr>
          <p:cNvSpPr/>
          <p:nvPr userDrawn="1"/>
        </p:nvSpPr>
        <p:spPr>
          <a:xfrm>
            <a:off x="7473629" y="0"/>
            <a:ext cx="3200644" cy="6236822"/>
          </a:xfrm>
          <a:custGeom>
            <a:avLst/>
            <a:gdLst>
              <a:gd name="connsiteX0" fmla="*/ 0 w 3200644"/>
              <a:gd name="connsiteY0" fmla="*/ 0 h 6647312"/>
              <a:gd name="connsiteX1" fmla="*/ 3200644 w 3200644"/>
              <a:gd name="connsiteY1" fmla="*/ 0 h 6647312"/>
              <a:gd name="connsiteX2" fmla="*/ 3200644 w 3200644"/>
              <a:gd name="connsiteY2" fmla="*/ 6647312 h 6647312"/>
              <a:gd name="connsiteX3" fmla="*/ 0 w 3200644"/>
              <a:gd name="connsiteY3" fmla="*/ 6647312 h 6647312"/>
              <a:gd name="connsiteX4" fmla="*/ 0 w 3200644"/>
              <a:gd name="connsiteY4" fmla="*/ 6485111 h 6647312"/>
              <a:gd name="connsiteX5" fmla="*/ 0 w 3200644"/>
              <a:gd name="connsiteY5" fmla="*/ 235124 h 664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644" h="6647312">
                <a:moveTo>
                  <a:pt x="0" y="0"/>
                </a:moveTo>
                <a:lnTo>
                  <a:pt x="3200644" y="0"/>
                </a:lnTo>
                <a:lnTo>
                  <a:pt x="3200644" y="6647312"/>
                </a:lnTo>
                <a:lnTo>
                  <a:pt x="0" y="6647312"/>
                </a:lnTo>
                <a:lnTo>
                  <a:pt x="0" y="6485111"/>
                </a:lnTo>
                <a:lnTo>
                  <a:pt x="0" y="235124"/>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Picture Placeholder 18">
            <a:extLst>
              <a:ext uri="{FF2B5EF4-FFF2-40B4-BE49-F238E27FC236}">
                <a16:creationId xmlns:a16="http://schemas.microsoft.com/office/drawing/2014/main" id="{BE4792AE-BE43-4603-192B-BD524E1F4BC4}"/>
              </a:ext>
            </a:extLst>
          </p:cNvPr>
          <p:cNvSpPr>
            <a:spLocks noGrp="1"/>
          </p:cNvSpPr>
          <p:nvPr>
            <p:ph type="pic" sz="quarter" idx="14" hasCustomPrompt="1"/>
          </p:nvPr>
        </p:nvSpPr>
        <p:spPr>
          <a:xfrm>
            <a:off x="7148512" y="-5264"/>
            <a:ext cx="5052798" cy="6317164"/>
          </a:xfrm>
          <a:custGeom>
            <a:avLst/>
            <a:gdLst>
              <a:gd name="connsiteX0" fmla="*/ 0 w 8149688"/>
              <a:gd name="connsiteY0" fmla="*/ 0 h 6236821"/>
              <a:gd name="connsiteX1" fmla="*/ 8149688 w 8149688"/>
              <a:gd name="connsiteY1" fmla="*/ 0 h 6236821"/>
              <a:gd name="connsiteX2" fmla="*/ 8149688 w 8149688"/>
              <a:gd name="connsiteY2" fmla="*/ 68698 h 6236821"/>
              <a:gd name="connsiteX3" fmla="*/ 8149681 w 8149688"/>
              <a:gd name="connsiteY3" fmla="*/ 6234744 h 6236821"/>
              <a:gd name="connsiteX4" fmla="*/ 456168 w 8149688"/>
              <a:gd name="connsiteY4" fmla="*/ 6236821 h 6236821"/>
              <a:gd name="connsiteX5" fmla="*/ 9351 w 8149688"/>
              <a:gd name="connsiteY5" fmla="*/ 5777674 h 6236821"/>
              <a:gd name="connsiteX0" fmla="*/ 0 w 8149688"/>
              <a:gd name="connsiteY0" fmla="*/ 0 h 6236821"/>
              <a:gd name="connsiteX1" fmla="*/ 8149688 w 8149688"/>
              <a:gd name="connsiteY1" fmla="*/ 0 h 6236821"/>
              <a:gd name="connsiteX2" fmla="*/ 8149688 w 8149688"/>
              <a:gd name="connsiteY2" fmla="*/ 68698 h 6236821"/>
              <a:gd name="connsiteX3" fmla="*/ 5052798 w 8149688"/>
              <a:gd name="connsiteY3" fmla="*/ 6234744 h 6236821"/>
              <a:gd name="connsiteX4" fmla="*/ 456168 w 8149688"/>
              <a:gd name="connsiteY4" fmla="*/ 6236821 h 6236821"/>
              <a:gd name="connsiteX5" fmla="*/ 9351 w 8149688"/>
              <a:gd name="connsiteY5" fmla="*/ 5777674 h 6236821"/>
              <a:gd name="connsiteX6" fmla="*/ 0 w 8149688"/>
              <a:gd name="connsiteY6" fmla="*/ 0 h 6236821"/>
              <a:gd name="connsiteX0" fmla="*/ 0 w 8149688"/>
              <a:gd name="connsiteY0" fmla="*/ 8627 h 6245448"/>
              <a:gd name="connsiteX1" fmla="*/ 4250548 w 8149688"/>
              <a:gd name="connsiteY1" fmla="*/ 0 h 6245448"/>
              <a:gd name="connsiteX2" fmla="*/ 8149688 w 8149688"/>
              <a:gd name="connsiteY2" fmla="*/ 77325 h 6245448"/>
              <a:gd name="connsiteX3" fmla="*/ 5052798 w 8149688"/>
              <a:gd name="connsiteY3" fmla="*/ 6243371 h 6245448"/>
              <a:gd name="connsiteX4" fmla="*/ 456168 w 8149688"/>
              <a:gd name="connsiteY4" fmla="*/ 6245448 h 6245448"/>
              <a:gd name="connsiteX5" fmla="*/ 9351 w 8149688"/>
              <a:gd name="connsiteY5" fmla="*/ 5786301 h 6245448"/>
              <a:gd name="connsiteX6" fmla="*/ 0 w 8149688"/>
              <a:gd name="connsiteY6" fmla="*/ 8627 h 6245448"/>
              <a:gd name="connsiteX0" fmla="*/ 0 w 8149688"/>
              <a:gd name="connsiteY0" fmla="*/ 0 h 6236821"/>
              <a:gd name="connsiteX1" fmla="*/ 8149688 w 8149688"/>
              <a:gd name="connsiteY1" fmla="*/ 68698 h 6236821"/>
              <a:gd name="connsiteX2" fmla="*/ 5052798 w 8149688"/>
              <a:gd name="connsiteY2" fmla="*/ 6234744 h 6236821"/>
              <a:gd name="connsiteX3" fmla="*/ 456168 w 8149688"/>
              <a:gd name="connsiteY3" fmla="*/ 6236821 h 6236821"/>
              <a:gd name="connsiteX4" fmla="*/ 9351 w 8149688"/>
              <a:gd name="connsiteY4" fmla="*/ 5777674 h 6236821"/>
              <a:gd name="connsiteX5" fmla="*/ 0 w 8149688"/>
              <a:gd name="connsiteY5" fmla="*/ 0 h 6236821"/>
              <a:gd name="connsiteX0" fmla="*/ 0 w 5052798"/>
              <a:gd name="connsiteY0" fmla="*/ 17566 h 6254387"/>
              <a:gd name="connsiteX1" fmla="*/ 5001046 w 5052798"/>
              <a:gd name="connsiteY1" fmla="*/ 0 h 6254387"/>
              <a:gd name="connsiteX2" fmla="*/ 5052798 w 5052798"/>
              <a:gd name="connsiteY2" fmla="*/ 6252310 h 6254387"/>
              <a:gd name="connsiteX3" fmla="*/ 456168 w 5052798"/>
              <a:gd name="connsiteY3" fmla="*/ 6254387 h 6254387"/>
              <a:gd name="connsiteX4" fmla="*/ 9351 w 5052798"/>
              <a:gd name="connsiteY4" fmla="*/ 5795240 h 6254387"/>
              <a:gd name="connsiteX5" fmla="*/ 0 w 5052798"/>
              <a:gd name="connsiteY5" fmla="*/ 17566 h 6254387"/>
              <a:gd name="connsiteX0" fmla="*/ 0 w 5052798"/>
              <a:gd name="connsiteY0" fmla="*/ 5265 h 6242086"/>
              <a:gd name="connsiteX1" fmla="*/ 5042050 w 5052798"/>
              <a:gd name="connsiteY1" fmla="*/ 0 h 6242086"/>
              <a:gd name="connsiteX2" fmla="*/ 5052798 w 5052798"/>
              <a:gd name="connsiteY2" fmla="*/ 6240009 h 6242086"/>
              <a:gd name="connsiteX3" fmla="*/ 456168 w 5052798"/>
              <a:gd name="connsiteY3" fmla="*/ 6242086 h 6242086"/>
              <a:gd name="connsiteX4" fmla="*/ 9351 w 5052798"/>
              <a:gd name="connsiteY4" fmla="*/ 5782939 h 6242086"/>
              <a:gd name="connsiteX5" fmla="*/ 0 w 5052798"/>
              <a:gd name="connsiteY5" fmla="*/ 5265 h 624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2798" h="6242086">
                <a:moveTo>
                  <a:pt x="0" y="5265"/>
                </a:moveTo>
                <a:lnTo>
                  <a:pt x="5042050" y="0"/>
                </a:lnTo>
                <a:cubicBezTo>
                  <a:pt x="5042048" y="1831280"/>
                  <a:pt x="5052801" y="4916180"/>
                  <a:pt x="5052798" y="6240009"/>
                </a:cubicBezTo>
                <a:lnTo>
                  <a:pt x="456168" y="6242086"/>
                </a:lnTo>
                <a:cubicBezTo>
                  <a:pt x="209398" y="6242086"/>
                  <a:pt x="9351" y="6029635"/>
                  <a:pt x="9351" y="5782939"/>
                </a:cubicBezTo>
                <a:lnTo>
                  <a:pt x="0" y="5265"/>
                </a:lnTo>
                <a:close/>
              </a:path>
            </a:pathLst>
          </a:custGeom>
          <a:solidFill>
            <a:schemeClr val="bg1">
              <a:lumMod val="95000"/>
            </a:schemeClr>
          </a:solidFill>
        </p:spPr>
        <p:txBody>
          <a:bodyPr wrap="square" anchor="ctr" anchorCtr="0">
            <a:noAutofit/>
          </a:bodyPr>
          <a:lstStyle>
            <a:lvl1pPr marL="0" indent="0" algn="ctr">
              <a:buNone/>
              <a:defRPr/>
            </a:lvl1pPr>
          </a:lstStyle>
          <a:p>
            <a:r>
              <a:rPr lang="en-US" dirty="0"/>
              <a:t>Insert Image</a:t>
            </a:r>
          </a:p>
        </p:txBody>
      </p:sp>
      <p:sp>
        <p:nvSpPr>
          <p:cNvPr id="17" name="Text Placeholder 16">
            <a:extLst>
              <a:ext uri="{FF2B5EF4-FFF2-40B4-BE49-F238E27FC236}">
                <a16:creationId xmlns:a16="http://schemas.microsoft.com/office/drawing/2014/main" id="{94EE28F7-BDF8-F7C9-E239-87DF8E5E52F0}"/>
              </a:ext>
            </a:extLst>
          </p:cNvPr>
          <p:cNvSpPr>
            <a:spLocks noGrp="1"/>
          </p:cNvSpPr>
          <p:nvPr>
            <p:ph type="body" sz="quarter" idx="15" hasCustomPrompt="1"/>
          </p:nvPr>
        </p:nvSpPr>
        <p:spPr>
          <a:xfrm>
            <a:off x="425605" y="1246858"/>
            <a:ext cx="6301766" cy="4531369"/>
          </a:xfrm>
        </p:spPr>
        <p:txBody>
          <a:bodyPr/>
          <a:lstStyle/>
          <a:p>
            <a:pPr lvl="0"/>
            <a:r>
              <a:rPr lang="en-GB" dirty="0"/>
              <a:t>Click to edit bullet points</a:t>
            </a:r>
          </a:p>
        </p:txBody>
      </p:sp>
      <p:sp>
        <p:nvSpPr>
          <p:cNvPr id="34" name="TextBox 33">
            <a:extLst>
              <a:ext uri="{FF2B5EF4-FFF2-40B4-BE49-F238E27FC236}">
                <a16:creationId xmlns:a16="http://schemas.microsoft.com/office/drawing/2014/main" id="{0ED69208-82BF-ABC7-E2BD-78EED9048754}"/>
              </a:ext>
            </a:extLst>
          </p:cNvPr>
          <p:cNvSpPr txBox="1"/>
          <p:nvPr userDrawn="1"/>
        </p:nvSpPr>
        <p:spPr>
          <a:xfrm>
            <a:off x="425605" y="274355"/>
            <a:ext cx="6301766" cy="422661"/>
          </a:xfrm>
          <a:prstGeom prst="rect">
            <a:avLst/>
          </a:prstGeom>
          <a:noFill/>
        </p:spPr>
        <p:txBody>
          <a:bodyPr wrap="square" rtlCol="0">
            <a:noAutofit/>
          </a:bodyPr>
          <a:lstStyle/>
          <a:p>
            <a:r>
              <a:rPr lang="en-US" sz="2800" dirty="0">
                <a:solidFill>
                  <a:schemeClr val="tx2"/>
                </a:solidFill>
                <a:latin typeface="+mj-lt"/>
              </a:rPr>
              <a:t>Contents</a:t>
            </a:r>
          </a:p>
        </p:txBody>
      </p:sp>
      <p:sp>
        <p:nvSpPr>
          <p:cNvPr id="2" name="Date Placeholder 1">
            <a:extLst>
              <a:ext uri="{FF2B5EF4-FFF2-40B4-BE49-F238E27FC236}">
                <a16:creationId xmlns:a16="http://schemas.microsoft.com/office/drawing/2014/main" id="{822D43EC-9786-343D-CFEA-B2BAF0B5D948}"/>
              </a:ext>
            </a:extLst>
          </p:cNvPr>
          <p:cNvSpPr>
            <a:spLocks noGrp="1"/>
          </p:cNvSpPr>
          <p:nvPr>
            <p:ph type="dt" sz="half" idx="16"/>
          </p:nvPr>
        </p:nvSpPr>
        <p:spPr/>
        <p:txBody>
          <a:bodyPr/>
          <a:lstStyle/>
          <a:p>
            <a:fld id="{5ACB5E88-85BD-7943-A88D-52E235BE9A80}" type="datetime4">
              <a:rPr lang="en-GB" smtClean="0"/>
              <a:t>01 July 2025</a:t>
            </a:fld>
            <a:endParaRPr lang="en-US" dirty="0"/>
          </a:p>
        </p:txBody>
      </p:sp>
      <p:sp>
        <p:nvSpPr>
          <p:cNvPr id="3" name="Footer Placeholder 2">
            <a:extLst>
              <a:ext uri="{FF2B5EF4-FFF2-40B4-BE49-F238E27FC236}">
                <a16:creationId xmlns:a16="http://schemas.microsoft.com/office/drawing/2014/main" id="{BEAE1C8D-0E98-49F8-1E34-21B77729FA65}"/>
              </a:ext>
            </a:extLst>
          </p:cNvPr>
          <p:cNvSpPr>
            <a:spLocks noGrp="1"/>
          </p:cNvSpPr>
          <p:nvPr>
            <p:ph type="ftr" sz="quarter" idx="17"/>
          </p:nvPr>
        </p:nvSpPr>
        <p:spPr/>
        <p:txBody>
          <a:bodyPr/>
          <a:lstStyle/>
          <a:p>
            <a:r>
              <a:rPr lang="en-US" dirty="0"/>
              <a:t>Document reference</a:t>
            </a:r>
          </a:p>
        </p:txBody>
      </p:sp>
      <p:sp>
        <p:nvSpPr>
          <p:cNvPr id="4" name="Slide Number Placeholder 3">
            <a:extLst>
              <a:ext uri="{FF2B5EF4-FFF2-40B4-BE49-F238E27FC236}">
                <a16:creationId xmlns:a16="http://schemas.microsoft.com/office/drawing/2014/main" id="{BE74B3B7-19EB-DACD-BAB4-DABA512FFD8A}"/>
              </a:ext>
            </a:extLst>
          </p:cNvPr>
          <p:cNvSpPr>
            <a:spLocks noGrp="1"/>
          </p:cNvSpPr>
          <p:nvPr>
            <p:ph type="sldNum" sz="quarter" idx="18"/>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31385359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sclaimer - Proposal/Price Discussion">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99724E26-B04E-E0B1-07D5-15F8187281D3}"/>
              </a:ext>
            </a:extLst>
          </p:cNvPr>
          <p:cNvSpPr txBox="1"/>
          <p:nvPr userDrawn="1"/>
        </p:nvSpPr>
        <p:spPr>
          <a:xfrm>
            <a:off x="425451" y="1993440"/>
            <a:ext cx="8150556" cy="1754326"/>
          </a:xfrm>
          <a:prstGeom prst="rect">
            <a:avLst/>
          </a:prstGeom>
          <a:noFill/>
        </p:spPr>
        <p:txBody>
          <a:bodyPr wrap="square" lIns="90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Arial" panose="020B0604020202020204" pitchFamily="34" charset="0"/>
                <a:ea typeface="+mn-ea"/>
                <a:cs typeface="Arial" panose="020B0604020202020204" pitchFamily="34" charset="0"/>
              </a:rPr>
              <a:t>Some parts of a report of this nature are inevitably subjective and/or based on information obtained in good faith from third party sources. Where opinions are expressed, they are the opinions of the individual author and/or the relevant third party source and not those of Sagentia Defence. Furthermore, if new facts become available and/or the commercial or technological environment evolves, the relevance and applicability of opinions and conclusions in this report may be affected.  Accordingly, while this report has been compiled in good faith, no representation or warranty, express or implied, is made by Sagentia Defence as to its completeness, accuracy or fairness. Except where limited by law, Sagentia Defence shall not be responsible for any actions taken or not taken as a result of any opinions and conclusions provided in this report and you agree to indemnify Sagentia Defence and/or its personnel against any liability resulting from the same.</a:t>
            </a:r>
          </a:p>
        </p:txBody>
      </p:sp>
      <p:sp>
        <p:nvSpPr>
          <p:cNvPr id="22" name="TextBox 21">
            <a:extLst>
              <a:ext uri="{FF2B5EF4-FFF2-40B4-BE49-F238E27FC236}">
                <a16:creationId xmlns:a16="http://schemas.microsoft.com/office/drawing/2014/main" id="{C8EBE052-C880-521A-A16F-EC99AB626825}"/>
              </a:ext>
            </a:extLst>
          </p:cNvPr>
          <p:cNvSpPr txBox="1"/>
          <p:nvPr userDrawn="1"/>
        </p:nvSpPr>
        <p:spPr>
          <a:xfrm>
            <a:off x="425605" y="1548360"/>
            <a:ext cx="8150402" cy="400110"/>
          </a:xfrm>
          <a:prstGeom prst="rect">
            <a:avLst/>
          </a:prstGeom>
          <a:noFill/>
        </p:spPr>
        <p:txBody>
          <a:bodyPr wrap="square" lIns="90000" rtlCol="0">
            <a:noAutofit/>
          </a:bodyPr>
          <a:lstStyle/>
          <a:p>
            <a:r>
              <a:rPr lang="en-US" sz="2000" dirty="0">
                <a:solidFill>
                  <a:schemeClr val="tx2"/>
                </a:solidFill>
                <a:latin typeface="Cambria" panose="02040503050406030204" pitchFamily="18" charset="0"/>
              </a:rPr>
              <a:t>Disclaimer</a:t>
            </a:r>
          </a:p>
        </p:txBody>
      </p:sp>
      <p:sp>
        <p:nvSpPr>
          <p:cNvPr id="8" name="Date Placeholder 7">
            <a:extLst>
              <a:ext uri="{FF2B5EF4-FFF2-40B4-BE49-F238E27FC236}">
                <a16:creationId xmlns:a16="http://schemas.microsoft.com/office/drawing/2014/main" id="{0BE472DB-5B3E-0C51-362F-68FE3CE2A889}"/>
              </a:ext>
            </a:extLst>
          </p:cNvPr>
          <p:cNvSpPr>
            <a:spLocks noGrp="1"/>
          </p:cNvSpPr>
          <p:nvPr>
            <p:ph type="dt" sz="half" idx="10"/>
          </p:nvPr>
        </p:nvSpPr>
        <p:spPr/>
        <p:txBody>
          <a:bodyPr/>
          <a:lstStyle/>
          <a:p>
            <a:fld id="{9466E279-D2DA-204C-8A49-0B918FDFB5B1}" type="datetime4">
              <a:rPr lang="en-GB" smtClean="0"/>
              <a:t>01 July 2025</a:t>
            </a:fld>
            <a:endParaRPr lang="en-US" dirty="0"/>
          </a:p>
        </p:txBody>
      </p:sp>
      <p:sp>
        <p:nvSpPr>
          <p:cNvPr id="9" name="Footer Placeholder 8">
            <a:extLst>
              <a:ext uri="{FF2B5EF4-FFF2-40B4-BE49-F238E27FC236}">
                <a16:creationId xmlns:a16="http://schemas.microsoft.com/office/drawing/2014/main" id="{647AED16-6191-876D-6A12-A5DCAF2A5B44}"/>
              </a:ext>
            </a:extLst>
          </p:cNvPr>
          <p:cNvSpPr>
            <a:spLocks noGrp="1"/>
          </p:cNvSpPr>
          <p:nvPr>
            <p:ph type="ftr" sz="quarter" idx="11"/>
          </p:nvPr>
        </p:nvSpPr>
        <p:spPr/>
        <p:txBody>
          <a:bodyPr/>
          <a:lstStyle/>
          <a:p>
            <a:r>
              <a:rPr lang="en-US" dirty="0"/>
              <a:t>Document reference</a:t>
            </a:r>
          </a:p>
        </p:txBody>
      </p:sp>
      <p:sp>
        <p:nvSpPr>
          <p:cNvPr id="10" name="Slide Number Placeholder 9">
            <a:extLst>
              <a:ext uri="{FF2B5EF4-FFF2-40B4-BE49-F238E27FC236}">
                <a16:creationId xmlns:a16="http://schemas.microsoft.com/office/drawing/2014/main" id="{23AC9B92-FEDF-A4AC-B6D9-84825FA93C39}"/>
              </a:ext>
            </a:extLst>
          </p:cNvPr>
          <p:cNvSpPr>
            <a:spLocks noGrp="1"/>
          </p:cNvSpPr>
          <p:nvPr>
            <p:ph type="sldNum" sz="quarter" idx="12"/>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15874779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F28F8EC-63BF-A587-593D-99E578CEAB4B}"/>
              </a:ext>
            </a:extLst>
          </p:cNvPr>
          <p:cNvSpPr txBox="1"/>
          <p:nvPr userDrawn="1"/>
        </p:nvSpPr>
        <p:spPr>
          <a:xfrm>
            <a:off x="410071" y="2196287"/>
            <a:ext cx="10987769" cy="1169551"/>
          </a:xfrm>
          <a:prstGeom prst="rect">
            <a:avLst/>
          </a:prstGeom>
          <a:noFill/>
        </p:spPr>
        <p:txBody>
          <a:bodyPr wrap="square" lIns="90000" tIns="0" rIns="0" bIns="0" rtlCol="0">
            <a:noAutofit/>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GB" sz="1400" b="0" i="0" u="none" strike="noStrike" kern="0" cap="none" spc="-10" normalizeH="0" baseline="0" noProof="0" dirty="0">
                <a:ln>
                  <a:noFill/>
                </a:ln>
                <a:solidFill>
                  <a:srgbClr val="278286"/>
                </a:solidFill>
                <a:effectLst/>
                <a:uLnTx/>
                <a:uFillTx/>
                <a:latin typeface="Arial" panose="020B0604020202020204" pitchFamily="34" charset="0"/>
                <a:cs typeface="Arial" panose="020B0604020202020204" pitchFamily="34" charset="0"/>
              </a:rPr>
              <a:t>For further information visit us at: </a:t>
            </a:r>
            <a:r>
              <a:rPr kumimoji="0" lang="en-GB" sz="1400" b="0" i="0" u="none" strike="noStrike" kern="0" cap="none" spc="-10" normalizeH="0" baseline="0" noProof="0" dirty="0">
                <a:ln>
                  <a:noFill/>
                </a:ln>
                <a:solidFill>
                  <a:schemeClr val="accent2"/>
                </a:solidFill>
                <a:effectLst/>
                <a:uLnTx/>
                <a:uFillTx/>
                <a:latin typeface="Arial" panose="020B0604020202020204" pitchFamily="34" charset="0"/>
                <a:cs typeface="Arial" panose="020B0604020202020204" pitchFamily="34" charset="0"/>
                <a:hlinkClick r:id="rId2"/>
              </a:rPr>
              <a:t>sagentia.com/defence  </a:t>
            </a:r>
            <a:endParaRPr kumimoji="0" lang="en-GB" sz="1400" b="0" i="0" u="none" strike="noStrike" kern="0" cap="none" spc="-1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kumimoji="0" lang="en-GB" sz="1400" b="0" i="0" u="none" strike="noStrike" kern="0" cap="none" spc="-10" normalizeH="0" baseline="0" noProof="0" dirty="0">
              <a:ln>
                <a:noFill/>
              </a:ln>
              <a:solidFill>
                <a:srgbClr val="278286"/>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GB" sz="1400" b="0" i="0" u="none" strike="noStrike" kern="0" cap="none" spc="-10" normalizeH="0" baseline="0" noProof="0" dirty="0">
                <a:ln>
                  <a:noFill/>
                </a:ln>
                <a:solidFill>
                  <a:srgbClr val="278286"/>
                </a:solidFill>
                <a:effectLst/>
                <a:uLnTx/>
                <a:uFillTx/>
                <a:latin typeface="Arial" panose="020B0604020202020204" pitchFamily="34" charset="0"/>
                <a:cs typeface="Arial" panose="020B0604020202020204" pitchFamily="34" charset="0"/>
              </a:rPr>
              <a:t>Email: </a:t>
            </a:r>
            <a:r>
              <a:rPr kumimoji="0" lang="en-GB" sz="1400" b="0" i="0" u="none" strike="noStrike" kern="0" cap="none" spc="-10" normalizeH="0" baseline="0" noProof="0" dirty="0">
                <a:ln>
                  <a:noFill/>
                </a:ln>
                <a:solidFill>
                  <a:schemeClr val="accent2"/>
                </a:solidFill>
                <a:effectLst/>
                <a:uLnTx/>
                <a:uFillTx/>
                <a:latin typeface="Arial" panose="020B0604020202020204" pitchFamily="34" charset="0"/>
                <a:cs typeface="Arial" panose="020B0604020202020204" pitchFamily="34" charset="0"/>
                <a:hlinkClick r:id="rId3"/>
              </a:rPr>
              <a:t>info@sagentiadefence.com</a:t>
            </a:r>
            <a:endParaRPr kumimoji="0" lang="en-GB" sz="1400" b="0" i="0" u="none" strike="noStrike" kern="0" cap="none" spc="-1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kumimoji="0" lang="en-GB" sz="1400" b="0" i="0" u="none" strike="noStrike" kern="0" cap="none" spc="-10" normalizeH="0" baseline="0" noProof="0" dirty="0">
              <a:ln>
                <a:noFill/>
              </a:ln>
              <a:solidFill>
                <a:srgbClr val="278286"/>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kumimoji="0" lang="en-GB" sz="1400" b="0" i="0" u="none" strike="noStrike" kern="0" cap="none" spc="-10" normalizeH="0" baseline="0" noProof="0" dirty="0">
                <a:ln>
                  <a:noFill/>
                </a:ln>
                <a:solidFill>
                  <a:srgbClr val="278286"/>
                </a:solidFill>
                <a:effectLst/>
                <a:uLnTx/>
                <a:uFillTx/>
                <a:latin typeface="Arial" panose="020B0604020202020204" pitchFamily="34" charset="0"/>
                <a:cs typeface="Arial" panose="020B0604020202020204" pitchFamily="34" charset="0"/>
              </a:rPr>
              <a:t>Follow us on LinkedIn: </a:t>
            </a:r>
            <a:r>
              <a:rPr kumimoji="0" lang="en-GB" sz="1400" b="0" i="0" u="none" strike="noStrike" kern="0" cap="none" spc="-10" normalizeH="0" baseline="0" noProof="0" dirty="0">
                <a:ln>
                  <a:noFill/>
                </a:ln>
                <a:solidFill>
                  <a:schemeClr val="accent2"/>
                </a:solidFill>
                <a:effectLst/>
                <a:uLnTx/>
                <a:uFillTx/>
                <a:latin typeface="Arial" panose="020B0604020202020204" pitchFamily="34" charset="0"/>
                <a:cs typeface="Arial" panose="020B0604020202020204" pitchFamily="34" charset="0"/>
                <a:hlinkClick r:id="rId4"/>
              </a:rPr>
              <a:t>@Sagentia Defence</a:t>
            </a:r>
            <a:endParaRPr kumimoji="0" lang="en-GB" sz="1400" b="0" i="0" u="none" strike="noStrike" kern="0" cap="none" spc="-10" normalizeH="0" baseline="0" noProof="0" dirty="0">
              <a:ln>
                <a:noFill/>
              </a:ln>
              <a:solidFill>
                <a:schemeClr val="accent2"/>
              </a:solidFill>
              <a:effectLst/>
              <a:uLnTx/>
              <a:uFillTx/>
              <a:latin typeface="Arial" panose="020B0604020202020204" pitchFamily="34" charset="0"/>
              <a:cs typeface="Arial" panose="020B0604020202020204" pitchFamily="34" charset="0"/>
            </a:endParaRPr>
          </a:p>
        </p:txBody>
      </p:sp>
      <p:sp>
        <p:nvSpPr>
          <p:cNvPr id="6" name="Date Placeholder 5">
            <a:extLst>
              <a:ext uri="{FF2B5EF4-FFF2-40B4-BE49-F238E27FC236}">
                <a16:creationId xmlns:a16="http://schemas.microsoft.com/office/drawing/2014/main" id="{E7E1BEC5-423F-29E6-86AB-22F7FA78C4CA}"/>
              </a:ext>
            </a:extLst>
          </p:cNvPr>
          <p:cNvSpPr>
            <a:spLocks noGrp="1"/>
          </p:cNvSpPr>
          <p:nvPr>
            <p:ph type="dt" sz="half" idx="10"/>
          </p:nvPr>
        </p:nvSpPr>
        <p:spPr/>
        <p:txBody>
          <a:bodyPr/>
          <a:lstStyle/>
          <a:p>
            <a:fld id="{3E5D151E-D267-8A41-8C29-C8447B3DF3F3}" type="datetime4">
              <a:rPr lang="en-GB" smtClean="0"/>
              <a:t>01 July 2025</a:t>
            </a:fld>
            <a:endParaRPr lang="en-US" dirty="0"/>
          </a:p>
        </p:txBody>
      </p:sp>
      <p:sp>
        <p:nvSpPr>
          <p:cNvPr id="7" name="Footer Placeholder 6">
            <a:extLst>
              <a:ext uri="{FF2B5EF4-FFF2-40B4-BE49-F238E27FC236}">
                <a16:creationId xmlns:a16="http://schemas.microsoft.com/office/drawing/2014/main" id="{8CAA2F6F-A7FF-0721-02E9-C5C4510D93B4}"/>
              </a:ext>
            </a:extLst>
          </p:cNvPr>
          <p:cNvSpPr>
            <a:spLocks noGrp="1"/>
          </p:cNvSpPr>
          <p:nvPr>
            <p:ph type="ftr" sz="quarter" idx="11"/>
          </p:nvPr>
        </p:nvSpPr>
        <p:spPr/>
        <p:txBody>
          <a:bodyPr/>
          <a:lstStyle/>
          <a:p>
            <a:r>
              <a:rPr lang="en-US" dirty="0"/>
              <a:t>Document reference</a:t>
            </a:r>
          </a:p>
        </p:txBody>
      </p:sp>
      <p:sp>
        <p:nvSpPr>
          <p:cNvPr id="8" name="Slide Number Placeholder 7">
            <a:extLst>
              <a:ext uri="{FF2B5EF4-FFF2-40B4-BE49-F238E27FC236}">
                <a16:creationId xmlns:a16="http://schemas.microsoft.com/office/drawing/2014/main" id="{4C061E05-AD92-5D36-78A5-1FFE0CDAF77A}"/>
              </a:ext>
            </a:extLst>
          </p:cNvPr>
          <p:cNvSpPr>
            <a:spLocks noGrp="1"/>
          </p:cNvSpPr>
          <p:nvPr>
            <p:ph type="sldNum" sz="quarter" idx="12"/>
          </p:nvPr>
        </p:nvSpPr>
        <p:spPr/>
        <p:txBody>
          <a:bodyPr/>
          <a:lstStyle/>
          <a:p>
            <a:fld id="{6AD8432E-184A-5F4F-8E3C-CF177D3DF00D}" type="slidenum">
              <a:rPr lang="en-US" smtClean="0"/>
              <a:pPr/>
              <a:t>‹#›</a:t>
            </a:fld>
            <a:endParaRPr lang="en-US" dirty="0"/>
          </a:p>
        </p:txBody>
      </p:sp>
      <p:pic>
        <p:nvPicPr>
          <p:cNvPr id="3" name="Picture 2" descr="A close up of a logo&#10;&#10;AI-generated content may be incorrect.">
            <a:extLst>
              <a:ext uri="{FF2B5EF4-FFF2-40B4-BE49-F238E27FC236}">
                <a16:creationId xmlns:a16="http://schemas.microsoft.com/office/drawing/2014/main" id="{60398BEF-94A4-3253-81A2-D32EAFB86C4D}"/>
              </a:ext>
            </a:extLst>
          </p:cNvPr>
          <p:cNvPicPr>
            <a:picLocks noChangeAspect="1"/>
          </p:cNvPicPr>
          <p:nvPr userDrawn="1"/>
        </p:nvPicPr>
        <p:blipFill>
          <a:blip r:embed="rId5"/>
          <a:stretch>
            <a:fillRect/>
          </a:stretch>
        </p:blipFill>
        <p:spPr>
          <a:xfrm>
            <a:off x="463302" y="788111"/>
            <a:ext cx="2521235" cy="1058660"/>
          </a:xfrm>
          <a:prstGeom prst="rect">
            <a:avLst/>
          </a:prstGeom>
        </p:spPr>
      </p:pic>
      <p:sp>
        <p:nvSpPr>
          <p:cNvPr id="2" name="TextBox 1">
            <a:extLst>
              <a:ext uri="{FF2B5EF4-FFF2-40B4-BE49-F238E27FC236}">
                <a16:creationId xmlns:a16="http://schemas.microsoft.com/office/drawing/2014/main" id="{C91663AF-EF6D-FF88-C92F-AEF43A38E2FA}"/>
              </a:ext>
            </a:extLst>
          </p:cNvPr>
          <p:cNvSpPr txBox="1"/>
          <p:nvPr userDrawn="1"/>
        </p:nvSpPr>
        <p:spPr>
          <a:xfrm>
            <a:off x="2246711" y="3958185"/>
            <a:ext cx="1290121" cy="1578780"/>
          </a:xfrm>
          <a:prstGeom prst="rect">
            <a:avLst/>
          </a:prstGeom>
          <a:noFill/>
          <a:ln w="35687">
            <a:noFill/>
            <a:miter lim="800000"/>
          </a:ln>
        </p:spPr>
        <p:txBody>
          <a:bodyPr wrap="square" lIns="90000" tIns="0" rIns="0" bIns="0" rtlCol="0" anchor="t">
            <a:noAutofit/>
          </a:bodyPr>
          <a:lstStyle/>
          <a:p>
            <a:pPr marL="0" indent="0">
              <a:buFont typeface="Arial" charset="0"/>
              <a:buNone/>
            </a:pPr>
            <a:r>
              <a:rPr lang="en-GB" sz="1200" b="0" kern="0" spc="0" dirty="0">
                <a:solidFill>
                  <a:schemeClr val="tx2"/>
                </a:solidFill>
                <a:latin typeface="+mn-lt"/>
                <a:cs typeface="Arial" panose="020B0604020202020204" pitchFamily="34" charset="0"/>
              </a:rPr>
              <a:t>Lincoln </a:t>
            </a:r>
          </a:p>
          <a:p>
            <a:pPr marL="0" indent="0">
              <a:buFont typeface="Arial" charset="0"/>
              <a:buNone/>
            </a:pPr>
            <a:endParaRPr lang="en-GB" sz="1200" b="0" kern="0" spc="0" dirty="0">
              <a:solidFill>
                <a:schemeClr val="tx2"/>
              </a:solidFill>
              <a:latin typeface="+mn-lt"/>
              <a:cs typeface="Arial" panose="020B0604020202020204" pitchFamily="34" charset="0"/>
            </a:endParaRPr>
          </a:p>
          <a:p>
            <a:pPr marL="0" indent="0">
              <a:buFont typeface="Arial" charset="0"/>
              <a:buNone/>
            </a:pPr>
            <a:r>
              <a:rPr lang="en-GB" sz="1200" b="0" kern="0" spc="0" dirty="0">
                <a:solidFill>
                  <a:schemeClr val="tx2"/>
                </a:solidFill>
                <a:latin typeface="+mn-lt"/>
                <a:cs typeface="Arial" panose="020B0604020202020204" pitchFamily="34" charset="0"/>
              </a:rPr>
              <a:t>Office 21</a:t>
            </a:r>
          </a:p>
          <a:p>
            <a:pPr marL="0" indent="0">
              <a:buFont typeface="Arial" charset="0"/>
              <a:buNone/>
            </a:pPr>
            <a:r>
              <a:rPr lang="en-GB" sz="1200" b="0" kern="0" spc="0" dirty="0">
                <a:solidFill>
                  <a:schemeClr val="tx2"/>
                </a:solidFill>
                <a:latin typeface="+mn-lt"/>
                <a:cs typeface="Arial" panose="020B0604020202020204" pitchFamily="34" charset="0"/>
              </a:rPr>
              <a:t>Think Tank </a:t>
            </a:r>
          </a:p>
          <a:p>
            <a:pPr marL="0" indent="0">
              <a:buFont typeface="Arial" charset="0"/>
              <a:buNone/>
            </a:pPr>
            <a:r>
              <a:rPr lang="en-GB" sz="1200" b="0" kern="0" spc="0" dirty="0">
                <a:solidFill>
                  <a:schemeClr val="tx2"/>
                </a:solidFill>
                <a:latin typeface="+mn-lt"/>
                <a:cs typeface="Arial" panose="020B0604020202020204" pitchFamily="34" charset="0"/>
              </a:rPr>
              <a:t>Ruston Way </a:t>
            </a:r>
          </a:p>
          <a:p>
            <a:pPr marL="0" indent="0">
              <a:buFont typeface="Arial" charset="0"/>
              <a:buNone/>
            </a:pPr>
            <a:r>
              <a:rPr lang="en-GB" sz="1200" b="0" kern="0" spc="0" dirty="0">
                <a:solidFill>
                  <a:schemeClr val="tx2"/>
                </a:solidFill>
                <a:latin typeface="+mn-lt"/>
                <a:cs typeface="Arial" panose="020B0604020202020204" pitchFamily="34" charset="0"/>
              </a:rPr>
              <a:t>Lincoln </a:t>
            </a:r>
          </a:p>
          <a:p>
            <a:pPr marL="0" indent="0">
              <a:buFont typeface="Arial" charset="0"/>
              <a:buNone/>
            </a:pPr>
            <a:r>
              <a:rPr lang="en-GB" sz="1200" b="0" kern="0" spc="0" dirty="0">
                <a:solidFill>
                  <a:schemeClr val="tx2"/>
                </a:solidFill>
                <a:latin typeface="+mn-lt"/>
                <a:cs typeface="Arial" panose="020B0604020202020204" pitchFamily="34" charset="0"/>
              </a:rPr>
              <a:t>LN6 7FL</a:t>
            </a:r>
          </a:p>
          <a:p>
            <a:pPr marL="0" indent="0">
              <a:buFont typeface="Arial" charset="0"/>
              <a:buNone/>
            </a:pPr>
            <a:r>
              <a:rPr lang="en-GB" sz="1200" b="0" kern="0" spc="0" dirty="0">
                <a:solidFill>
                  <a:schemeClr val="tx2"/>
                </a:solidFill>
                <a:latin typeface="+mn-lt"/>
                <a:cs typeface="Arial" panose="020B0604020202020204" pitchFamily="34" charset="0"/>
              </a:rPr>
              <a:t>UK</a:t>
            </a:r>
          </a:p>
        </p:txBody>
      </p:sp>
      <p:sp>
        <p:nvSpPr>
          <p:cNvPr id="5" name="TextBox 4">
            <a:extLst>
              <a:ext uri="{FF2B5EF4-FFF2-40B4-BE49-F238E27FC236}">
                <a16:creationId xmlns:a16="http://schemas.microsoft.com/office/drawing/2014/main" id="{91D55559-3AF2-C06B-11B2-977104BD535A}"/>
              </a:ext>
            </a:extLst>
          </p:cNvPr>
          <p:cNvSpPr txBox="1"/>
          <p:nvPr userDrawn="1"/>
        </p:nvSpPr>
        <p:spPr>
          <a:xfrm>
            <a:off x="427442" y="3958185"/>
            <a:ext cx="1325442" cy="1578780"/>
          </a:xfrm>
          <a:prstGeom prst="rect">
            <a:avLst/>
          </a:prstGeom>
          <a:noFill/>
          <a:ln w="35687">
            <a:noFill/>
            <a:miter lim="800000"/>
          </a:ln>
        </p:spPr>
        <p:txBody>
          <a:bodyPr wrap="square" lIns="90000" tIns="0" rIns="0" bIns="0" rtlCol="0" anchor="t">
            <a:noAutofit/>
          </a:bodyPr>
          <a:lstStyle/>
          <a:p>
            <a:pPr marL="0" indent="0">
              <a:buFont typeface="Arial" charset="0"/>
              <a:buNone/>
            </a:pPr>
            <a:r>
              <a:rPr lang="en-GB" sz="1200" b="0" kern="0" spc="0" dirty="0">
                <a:solidFill>
                  <a:schemeClr val="tx2"/>
                </a:solidFill>
                <a:latin typeface="+mn-lt"/>
                <a:cs typeface="Arial" panose="020B0604020202020204" pitchFamily="34" charset="0"/>
              </a:rPr>
              <a:t>Bristol </a:t>
            </a:r>
          </a:p>
          <a:p>
            <a:pPr marL="0" indent="0">
              <a:buFont typeface="Arial" charset="0"/>
              <a:buNone/>
            </a:pPr>
            <a:endParaRPr lang="en-GB" sz="1200" b="0" kern="0" spc="0" dirty="0">
              <a:solidFill>
                <a:schemeClr val="tx2"/>
              </a:solidFill>
              <a:latin typeface="+mn-lt"/>
              <a:cs typeface="Arial" panose="020B0604020202020204" pitchFamily="34" charset="0"/>
            </a:endParaRPr>
          </a:p>
          <a:p>
            <a:pPr marL="0" indent="0">
              <a:buFont typeface="Arial" charset="0"/>
              <a:buNone/>
            </a:pPr>
            <a:r>
              <a:rPr lang="en-GB" sz="1200" b="0" kern="0" spc="0" dirty="0">
                <a:solidFill>
                  <a:schemeClr val="tx2"/>
                </a:solidFill>
                <a:latin typeface="+mn-lt"/>
                <a:cs typeface="Arial" panose="020B0604020202020204" pitchFamily="34" charset="0"/>
              </a:rPr>
              <a:t>Bristol and Bath Science Park </a:t>
            </a:r>
          </a:p>
          <a:p>
            <a:pPr marL="0" indent="0">
              <a:buFont typeface="Arial" charset="0"/>
              <a:buNone/>
            </a:pPr>
            <a:r>
              <a:rPr lang="en-GB" sz="1200" b="0" kern="0" spc="0" dirty="0">
                <a:solidFill>
                  <a:schemeClr val="tx2"/>
                </a:solidFill>
                <a:latin typeface="+mn-lt"/>
                <a:cs typeface="Arial" panose="020B0604020202020204" pitchFamily="34" charset="0"/>
              </a:rPr>
              <a:t>Emersons Green </a:t>
            </a:r>
          </a:p>
          <a:p>
            <a:pPr marL="0" indent="0">
              <a:buFont typeface="Arial" charset="0"/>
              <a:buNone/>
            </a:pPr>
            <a:r>
              <a:rPr lang="en-GB" sz="1200" b="0" kern="0" spc="0" dirty="0">
                <a:solidFill>
                  <a:schemeClr val="tx2"/>
                </a:solidFill>
                <a:latin typeface="+mn-lt"/>
                <a:cs typeface="Arial" panose="020B0604020202020204" pitchFamily="34" charset="0"/>
              </a:rPr>
              <a:t>Bristol </a:t>
            </a:r>
          </a:p>
          <a:p>
            <a:pPr marL="0" indent="0">
              <a:buFont typeface="Arial" charset="0"/>
              <a:buNone/>
            </a:pPr>
            <a:r>
              <a:rPr lang="en-GB" sz="1200" b="0" kern="0" spc="0" dirty="0">
                <a:solidFill>
                  <a:schemeClr val="tx2"/>
                </a:solidFill>
                <a:latin typeface="+mn-lt"/>
                <a:cs typeface="Arial" panose="020B0604020202020204" pitchFamily="34" charset="0"/>
              </a:rPr>
              <a:t>BS16 7FR</a:t>
            </a:r>
          </a:p>
          <a:p>
            <a:pPr marL="0" indent="0">
              <a:buFont typeface="Arial" charset="0"/>
              <a:buNone/>
            </a:pPr>
            <a:r>
              <a:rPr lang="en-GB" sz="1200" b="0" kern="0" spc="0" dirty="0">
                <a:solidFill>
                  <a:schemeClr val="tx2"/>
                </a:solidFill>
                <a:latin typeface="+mn-lt"/>
                <a:cs typeface="Arial" panose="020B0604020202020204" pitchFamily="34" charset="0"/>
              </a:rPr>
              <a:t>UK</a:t>
            </a:r>
          </a:p>
        </p:txBody>
      </p:sp>
      <p:sp>
        <p:nvSpPr>
          <p:cNvPr id="10" name="TextBox 9">
            <a:extLst>
              <a:ext uri="{FF2B5EF4-FFF2-40B4-BE49-F238E27FC236}">
                <a16:creationId xmlns:a16="http://schemas.microsoft.com/office/drawing/2014/main" id="{975D6363-E6FB-337E-588F-FB6490484037}"/>
              </a:ext>
            </a:extLst>
          </p:cNvPr>
          <p:cNvSpPr txBox="1"/>
          <p:nvPr userDrawn="1"/>
        </p:nvSpPr>
        <p:spPr>
          <a:xfrm>
            <a:off x="3817598" y="3961778"/>
            <a:ext cx="1290121" cy="1578781"/>
          </a:xfrm>
          <a:prstGeom prst="rect">
            <a:avLst/>
          </a:prstGeom>
          <a:noFill/>
          <a:ln w="35687">
            <a:noFill/>
            <a:miter lim="800000"/>
          </a:ln>
        </p:spPr>
        <p:txBody>
          <a:bodyPr wrap="square" lIns="90000" tIns="0" rIns="0" bIns="0" rtlCol="0" anchor="t">
            <a:noAutofit/>
          </a:bodyPr>
          <a:lstStyle/>
          <a:p>
            <a:pPr marL="0" indent="0">
              <a:buFont typeface="Arial" charset="0"/>
              <a:buNone/>
            </a:pPr>
            <a:r>
              <a:rPr lang="en-GB" sz="1200" b="0" kern="0" spc="0" dirty="0">
                <a:solidFill>
                  <a:schemeClr val="tx2"/>
                </a:solidFill>
                <a:latin typeface="+mn-lt"/>
                <a:cs typeface="Arial" panose="020B0604020202020204" pitchFamily="34" charset="0"/>
              </a:rPr>
              <a:t>Cambridge </a:t>
            </a:r>
          </a:p>
          <a:p>
            <a:pPr marL="0" indent="0">
              <a:buFont typeface="Arial" charset="0"/>
              <a:buNone/>
            </a:pPr>
            <a:endParaRPr lang="en-GB" sz="1200" b="0" kern="0" spc="0" dirty="0">
              <a:solidFill>
                <a:schemeClr val="tx2"/>
              </a:solidFill>
              <a:latin typeface="+mn-lt"/>
              <a:cs typeface="Arial" panose="020B0604020202020204" pitchFamily="34" charset="0"/>
            </a:endParaRPr>
          </a:p>
          <a:p>
            <a:pPr marL="0" indent="0">
              <a:buFont typeface="Arial" charset="0"/>
              <a:buNone/>
            </a:pPr>
            <a:r>
              <a:rPr lang="en-GB" sz="1200" b="0" kern="0" spc="0" dirty="0">
                <a:solidFill>
                  <a:schemeClr val="tx2"/>
                </a:solidFill>
                <a:latin typeface="+mn-lt"/>
                <a:cs typeface="Arial" panose="020B0604020202020204" pitchFamily="34" charset="0"/>
              </a:rPr>
              <a:t>Harston Mill</a:t>
            </a:r>
          </a:p>
          <a:p>
            <a:pPr marL="0" indent="0">
              <a:buFont typeface="Arial" charset="0"/>
              <a:buNone/>
            </a:pPr>
            <a:r>
              <a:rPr lang="en-GB" sz="1200" b="0" kern="0" spc="0" dirty="0">
                <a:solidFill>
                  <a:schemeClr val="tx2"/>
                </a:solidFill>
                <a:latin typeface="+mn-lt"/>
                <a:cs typeface="Arial" panose="020B0604020202020204" pitchFamily="34" charset="0"/>
              </a:rPr>
              <a:t>Harston</a:t>
            </a:r>
          </a:p>
          <a:p>
            <a:pPr marL="0" indent="0">
              <a:buFont typeface="Arial" charset="0"/>
              <a:buNone/>
            </a:pPr>
            <a:r>
              <a:rPr lang="en-GB" sz="1200" b="0" kern="0" spc="0" dirty="0">
                <a:solidFill>
                  <a:schemeClr val="tx2"/>
                </a:solidFill>
                <a:latin typeface="+mn-lt"/>
                <a:cs typeface="Arial" panose="020B0604020202020204" pitchFamily="34" charset="0"/>
              </a:rPr>
              <a:t>Cambridge</a:t>
            </a:r>
          </a:p>
          <a:p>
            <a:pPr marL="0" indent="0">
              <a:buFont typeface="Arial" charset="0"/>
              <a:buNone/>
            </a:pPr>
            <a:r>
              <a:rPr lang="en-GB" sz="1200" b="0" kern="0" spc="0" dirty="0">
                <a:solidFill>
                  <a:schemeClr val="tx2"/>
                </a:solidFill>
                <a:latin typeface="+mn-lt"/>
                <a:cs typeface="Arial" panose="020B0604020202020204" pitchFamily="34" charset="0"/>
              </a:rPr>
              <a:t>CB22 7GG</a:t>
            </a:r>
          </a:p>
          <a:p>
            <a:pPr marL="0" indent="0">
              <a:buFont typeface="Arial" charset="0"/>
              <a:buNone/>
            </a:pPr>
            <a:r>
              <a:rPr lang="en-GB" sz="1200" b="0" kern="0" spc="0" dirty="0">
                <a:solidFill>
                  <a:schemeClr val="tx2"/>
                </a:solidFill>
                <a:latin typeface="+mn-lt"/>
                <a:cs typeface="Arial" panose="020B0604020202020204" pitchFamily="34" charset="0"/>
              </a:rPr>
              <a:t>UK</a:t>
            </a:r>
          </a:p>
        </p:txBody>
      </p:sp>
      <p:sp>
        <p:nvSpPr>
          <p:cNvPr id="4" name="Rectangle 1">
            <a:extLst>
              <a:ext uri="{FF2B5EF4-FFF2-40B4-BE49-F238E27FC236}">
                <a16:creationId xmlns:a16="http://schemas.microsoft.com/office/drawing/2014/main" id="{111E3F11-E890-5231-FEB9-B32FB1BDA1D9}"/>
              </a:ext>
            </a:extLst>
          </p:cNvPr>
          <p:cNvSpPr>
            <a:spLocks noChangeArrowheads="1"/>
          </p:cNvSpPr>
          <p:nvPr userDrawn="1"/>
        </p:nvSpPr>
        <p:spPr bwMode="auto">
          <a:xfrm>
            <a:off x="6096000" y="6053147"/>
            <a:ext cx="6134459"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Some images may contain public sector information licensed under the </a:t>
            </a: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Open Government </a:t>
            </a:r>
            <a:r>
              <a:rPr kumimoji="0" lang="en-US" altLang="en-US" sz="1000" b="0" i="0" u="none" strike="noStrike" cap="none" normalizeH="0" baseline="0" dirty="0" err="1">
                <a:ln>
                  <a:noFill/>
                </a:ln>
                <a:solidFill>
                  <a:schemeClr val="tx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Licence</a:t>
            </a:r>
            <a:r>
              <a:rPr kumimoji="0" lang="en-US" altLang="en-US" sz="1000" b="0" i="0" u="none" strike="noStrike" cap="none" normalizeH="0" baseline="0" dirty="0">
                <a:ln>
                  <a:noFill/>
                </a:ln>
                <a:solidFill>
                  <a:schemeClr val="tx1"/>
                </a:solidFill>
                <a:effectLs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v3.0</a:t>
            </a: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pic>
        <p:nvPicPr>
          <p:cNvPr id="9" name="Picture 2">
            <a:extLst>
              <a:ext uri="{FF2B5EF4-FFF2-40B4-BE49-F238E27FC236}">
                <a16:creationId xmlns:a16="http://schemas.microsoft.com/office/drawing/2014/main" id="{7CE4E851-BD62-5609-4C0F-AB028B2BE3F1}"/>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543550" y="6066719"/>
            <a:ext cx="552450" cy="21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733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1"/>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FB2E044-75E0-3E7C-5E79-87423F948624}"/>
              </a:ext>
            </a:extLst>
          </p:cNvPr>
          <p:cNvSpPr>
            <a:spLocks noGrp="1"/>
          </p:cNvSpPr>
          <p:nvPr>
            <p:ph type="dt" sz="half" idx="10"/>
          </p:nvPr>
        </p:nvSpPr>
        <p:spPr/>
        <p:txBody>
          <a:bodyPr/>
          <a:lstStyle/>
          <a:p>
            <a:fld id="{A934CA35-5840-5142-9E5A-6C8384267F24}" type="datetime4">
              <a:rPr lang="en-GB" smtClean="0"/>
              <a:t>01 July 2025</a:t>
            </a:fld>
            <a:endParaRPr lang="en-US" dirty="0"/>
          </a:p>
        </p:txBody>
      </p:sp>
      <p:sp>
        <p:nvSpPr>
          <p:cNvPr id="6" name="Footer Placeholder 5">
            <a:extLst>
              <a:ext uri="{FF2B5EF4-FFF2-40B4-BE49-F238E27FC236}">
                <a16:creationId xmlns:a16="http://schemas.microsoft.com/office/drawing/2014/main" id="{93CFEDB0-A741-BACF-365A-CCBD115A25BD}"/>
              </a:ext>
            </a:extLst>
          </p:cNvPr>
          <p:cNvSpPr>
            <a:spLocks noGrp="1"/>
          </p:cNvSpPr>
          <p:nvPr>
            <p:ph type="ftr" sz="quarter" idx="11"/>
          </p:nvPr>
        </p:nvSpPr>
        <p:spPr/>
        <p:txBody>
          <a:bodyPr/>
          <a:lstStyle/>
          <a:p>
            <a:r>
              <a:rPr lang="en-US"/>
              <a:t>Document reference</a:t>
            </a:r>
            <a:endParaRPr lang="en-US" dirty="0"/>
          </a:p>
        </p:txBody>
      </p:sp>
      <p:sp>
        <p:nvSpPr>
          <p:cNvPr id="7" name="Slide Number Placeholder 6">
            <a:extLst>
              <a:ext uri="{FF2B5EF4-FFF2-40B4-BE49-F238E27FC236}">
                <a16:creationId xmlns:a16="http://schemas.microsoft.com/office/drawing/2014/main" id="{87422F4D-16CF-A6ED-4F89-243FAA944DAE}"/>
              </a:ext>
            </a:extLst>
          </p:cNvPr>
          <p:cNvSpPr>
            <a:spLocks noGrp="1"/>
          </p:cNvSpPr>
          <p:nvPr>
            <p:ph type="sldNum" sz="quarter" idx="12"/>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1512638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amp; Icon">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94EE28F7-BDF8-F7C9-E239-87DF8E5E52F0}"/>
              </a:ext>
            </a:extLst>
          </p:cNvPr>
          <p:cNvSpPr>
            <a:spLocks noGrp="1"/>
          </p:cNvSpPr>
          <p:nvPr>
            <p:ph type="body" sz="quarter" idx="15" hasCustomPrompt="1"/>
          </p:nvPr>
        </p:nvSpPr>
        <p:spPr>
          <a:xfrm>
            <a:off x="425605" y="1246858"/>
            <a:ext cx="7362970" cy="4531369"/>
          </a:xfrm>
        </p:spPr>
        <p:txBody>
          <a:bodyPr/>
          <a:lstStyle/>
          <a:p>
            <a:pPr lvl="0"/>
            <a:r>
              <a:rPr lang="en-GB" dirty="0"/>
              <a:t>Click to edit bullet points</a:t>
            </a:r>
          </a:p>
        </p:txBody>
      </p:sp>
      <p:sp>
        <p:nvSpPr>
          <p:cNvPr id="34" name="TextBox 33">
            <a:extLst>
              <a:ext uri="{FF2B5EF4-FFF2-40B4-BE49-F238E27FC236}">
                <a16:creationId xmlns:a16="http://schemas.microsoft.com/office/drawing/2014/main" id="{0ED69208-82BF-ABC7-E2BD-78EED9048754}"/>
              </a:ext>
            </a:extLst>
          </p:cNvPr>
          <p:cNvSpPr txBox="1"/>
          <p:nvPr userDrawn="1"/>
        </p:nvSpPr>
        <p:spPr>
          <a:xfrm>
            <a:off x="425605" y="274355"/>
            <a:ext cx="6301766" cy="422661"/>
          </a:xfrm>
          <a:prstGeom prst="rect">
            <a:avLst/>
          </a:prstGeom>
          <a:noFill/>
        </p:spPr>
        <p:txBody>
          <a:bodyPr wrap="square" rtlCol="0">
            <a:noAutofit/>
          </a:bodyPr>
          <a:lstStyle/>
          <a:p>
            <a:r>
              <a:rPr lang="en-US" sz="2800" dirty="0">
                <a:solidFill>
                  <a:schemeClr val="tx2"/>
                </a:solidFill>
                <a:latin typeface="+mj-lt"/>
              </a:rPr>
              <a:t>Contents</a:t>
            </a:r>
          </a:p>
        </p:txBody>
      </p:sp>
      <p:sp>
        <p:nvSpPr>
          <p:cNvPr id="4" name="Freeform 3">
            <a:extLst>
              <a:ext uri="{FF2B5EF4-FFF2-40B4-BE49-F238E27FC236}">
                <a16:creationId xmlns:a16="http://schemas.microsoft.com/office/drawing/2014/main" id="{4A3F49D5-F8D1-6A8A-3E7A-34D8DDD51AB9}"/>
              </a:ext>
            </a:extLst>
          </p:cNvPr>
          <p:cNvSpPr/>
          <p:nvPr userDrawn="1"/>
        </p:nvSpPr>
        <p:spPr>
          <a:xfrm>
            <a:off x="8153401" y="-12"/>
            <a:ext cx="4038599" cy="6311912"/>
          </a:xfrm>
          <a:custGeom>
            <a:avLst/>
            <a:gdLst>
              <a:gd name="connsiteX0" fmla="*/ 0 w 4038599"/>
              <a:gd name="connsiteY0" fmla="*/ 0 h 6237305"/>
              <a:gd name="connsiteX1" fmla="*/ 4038599 w 4038599"/>
              <a:gd name="connsiteY1" fmla="*/ 0 h 6237305"/>
              <a:gd name="connsiteX2" fmla="*/ 4038599 w 4038599"/>
              <a:gd name="connsiteY2" fmla="*/ 11 h 6237305"/>
              <a:gd name="connsiteX3" fmla="*/ 4038599 w 4038599"/>
              <a:gd name="connsiteY3" fmla="*/ 349026 h 6237305"/>
              <a:gd name="connsiteX4" fmla="*/ 4038599 w 4038599"/>
              <a:gd name="connsiteY4" fmla="*/ 798616 h 6237305"/>
              <a:gd name="connsiteX5" fmla="*/ 4038599 w 4038599"/>
              <a:gd name="connsiteY5" fmla="*/ 5888289 h 6237305"/>
              <a:gd name="connsiteX6" fmla="*/ 4038599 w 4038599"/>
              <a:gd name="connsiteY6" fmla="*/ 6237302 h 6237305"/>
              <a:gd name="connsiteX7" fmla="*/ 3689613 w 4038599"/>
              <a:gd name="connsiteY7" fmla="*/ 6237302 h 6237305"/>
              <a:gd name="connsiteX8" fmla="*/ 3689583 w 4038599"/>
              <a:gd name="connsiteY8" fmla="*/ 6237305 h 6237305"/>
              <a:gd name="connsiteX9" fmla="*/ 349016 w 4038599"/>
              <a:gd name="connsiteY9" fmla="*/ 6237305 h 6237305"/>
              <a:gd name="connsiteX10" fmla="*/ 0 w 4038599"/>
              <a:gd name="connsiteY10" fmla="*/ 5888289 h 6237305"/>
              <a:gd name="connsiteX11" fmla="*/ 0 w 4038599"/>
              <a:gd name="connsiteY11" fmla="*/ 798616 h 6237305"/>
              <a:gd name="connsiteX12" fmla="*/ 0 w 4038599"/>
              <a:gd name="connsiteY12" fmla="*/ 349026 h 623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8599" h="6237305">
                <a:moveTo>
                  <a:pt x="0" y="0"/>
                </a:moveTo>
                <a:lnTo>
                  <a:pt x="4038599" y="0"/>
                </a:lnTo>
                <a:lnTo>
                  <a:pt x="4038599" y="11"/>
                </a:lnTo>
                <a:lnTo>
                  <a:pt x="4038599" y="349026"/>
                </a:lnTo>
                <a:lnTo>
                  <a:pt x="4038599" y="798616"/>
                </a:lnTo>
                <a:lnTo>
                  <a:pt x="4038599" y="5888289"/>
                </a:lnTo>
                <a:lnTo>
                  <a:pt x="4038599" y="6237302"/>
                </a:lnTo>
                <a:lnTo>
                  <a:pt x="3689613" y="6237302"/>
                </a:lnTo>
                <a:lnTo>
                  <a:pt x="3689583" y="6237305"/>
                </a:lnTo>
                <a:lnTo>
                  <a:pt x="349016" y="6237305"/>
                </a:lnTo>
                <a:cubicBezTo>
                  <a:pt x="156260" y="6237305"/>
                  <a:pt x="0" y="6081045"/>
                  <a:pt x="0" y="5888289"/>
                </a:cubicBezTo>
                <a:lnTo>
                  <a:pt x="0" y="798616"/>
                </a:lnTo>
                <a:lnTo>
                  <a:pt x="0" y="34902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Picture Placeholder 28">
            <a:extLst>
              <a:ext uri="{FF2B5EF4-FFF2-40B4-BE49-F238E27FC236}">
                <a16:creationId xmlns:a16="http://schemas.microsoft.com/office/drawing/2014/main" id="{677F0B37-38F6-4577-B7F1-7A67507468B9}"/>
              </a:ext>
            </a:extLst>
          </p:cNvPr>
          <p:cNvSpPr>
            <a:spLocks noGrp="1"/>
          </p:cNvSpPr>
          <p:nvPr>
            <p:ph type="pic" sz="quarter" idx="16" hasCustomPrompt="1"/>
          </p:nvPr>
        </p:nvSpPr>
        <p:spPr>
          <a:xfrm>
            <a:off x="9334608" y="1246858"/>
            <a:ext cx="1792241" cy="1775764"/>
          </a:xfrm>
        </p:spPr>
        <p:txBody>
          <a:bodyPr anchor="ctr" anchorCtr="0">
            <a:noAutofit/>
          </a:bodyPr>
          <a:lstStyle>
            <a:lvl1pPr marL="0" indent="0" algn="ctr">
              <a:buNone/>
              <a:defRPr>
                <a:solidFill>
                  <a:schemeClr val="bg1"/>
                </a:solidFill>
              </a:defRPr>
            </a:lvl1pPr>
          </a:lstStyle>
          <a:p>
            <a:r>
              <a:rPr lang="en-US" dirty="0"/>
              <a:t>Insert Icon</a:t>
            </a:r>
          </a:p>
        </p:txBody>
      </p:sp>
      <p:sp>
        <p:nvSpPr>
          <p:cNvPr id="7" name="Date Placeholder 6">
            <a:extLst>
              <a:ext uri="{FF2B5EF4-FFF2-40B4-BE49-F238E27FC236}">
                <a16:creationId xmlns:a16="http://schemas.microsoft.com/office/drawing/2014/main" id="{098B611E-5F6B-C394-6F53-74486AD3C09B}"/>
              </a:ext>
            </a:extLst>
          </p:cNvPr>
          <p:cNvSpPr>
            <a:spLocks noGrp="1"/>
          </p:cNvSpPr>
          <p:nvPr>
            <p:ph type="dt" sz="half" idx="17"/>
          </p:nvPr>
        </p:nvSpPr>
        <p:spPr/>
        <p:txBody>
          <a:bodyPr/>
          <a:lstStyle/>
          <a:p>
            <a:fld id="{92EAE66C-C7DC-4B42-B133-C423BB10737E}" type="datetime4">
              <a:rPr lang="en-GB" smtClean="0"/>
              <a:t>01 July 2025</a:t>
            </a:fld>
            <a:endParaRPr lang="en-US" dirty="0"/>
          </a:p>
        </p:txBody>
      </p:sp>
      <p:sp>
        <p:nvSpPr>
          <p:cNvPr id="8" name="Footer Placeholder 7">
            <a:extLst>
              <a:ext uri="{FF2B5EF4-FFF2-40B4-BE49-F238E27FC236}">
                <a16:creationId xmlns:a16="http://schemas.microsoft.com/office/drawing/2014/main" id="{90315AA3-D206-F315-356C-D0B4EA1B2431}"/>
              </a:ext>
            </a:extLst>
          </p:cNvPr>
          <p:cNvSpPr>
            <a:spLocks noGrp="1"/>
          </p:cNvSpPr>
          <p:nvPr>
            <p:ph type="ftr" sz="quarter" idx="18"/>
          </p:nvPr>
        </p:nvSpPr>
        <p:spPr/>
        <p:txBody>
          <a:bodyPr/>
          <a:lstStyle/>
          <a:p>
            <a:r>
              <a:rPr lang="en-US" dirty="0"/>
              <a:t>Document reference</a:t>
            </a:r>
          </a:p>
        </p:txBody>
      </p:sp>
      <p:sp>
        <p:nvSpPr>
          <p:cNvPr id="9" name="Slide Number Placeholder 8">
            <a:extLst>
              <a:ext uri="{FF2B5EF4-FFF2-40B4-BE49-F238E27FC236}">
                <a16:creationId xmlns:a16="http://schemas.microsoft.com/office/drawing/2014/main" id="{1F01B241-039D-7590-118D-131C0FA566B6}"/>
              </a:ext>
            </a:extLst>
          </p:cNvPr>
          <p:cNvSpPr>
            <a:spLocks noGrp="1"/>
          </p:cNvSpPr>
          <p:nvPr>
            <p:ph type="sldNum" sz="quarter" idx="19"/>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1889637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80F1035-B653-23DC-A001-1C3CF914EBDC}"/>
              </a:ext>
            </a:extLst>
          </p:cNvPr>
          <p:cNvSpPr>
            <a:spLocks noGrp="1"/>
          </p:cNvSpPr>
          <p:nvPr>
            <p:ph type="pic" sz="quarter" idx="14" hasCustomPrompt="1"/>
          </p:nvPr>
        </p:nvSpPr>
        <p:spPr>
          <a:xfrm>
            <a:off x="7148512" y="-5264"/>
            <a:ext cx="5052798" cy="6317164"/>
          </a:xfrm>
          <a:custGeom>
            <a:avLst/>
            <a:gdLst>
              <a:gd name="connsiteX0" fmla="*/ 0 w 8149688"/>
              <a:gd name="connsiteY0" fmla="*/ 0 h 6236821"/>
              <a:gd name="connsiteX1" fmla="*/ 8149688 w 8149688"/>
              <a:gd name="connsiteY1" fmla="*/ 0 h 6236821"/>
              <a:gd name="connsiteX2" fmla="*/ 8149688 w 8149688"/>
              <a:gd name="connsiteY2" fmla="*/ 68698 h 6236821"/>
              <a:gd name="connsiteX3" fmla="*/ 8149681 w 8149688"/>
              <a:gd name="connsiteY3" fmla="*/ 6234744 h 6236821"/>
              <a:gd name="connsiteX4" fmla="*/ 456168 w 8149688"/>
              <a:gd name="connsiteY4" fmla="*/ 6236821 h 6236821"/>
              <a:gd name="connsiteX5" fmla="*/ 9351 w 8149688"/>
              <a:gd name="connsiteY5" fmla="*/ 5777674 h 6236821"/>
              <a:gd name="connsiteX0" fmla="*/ 0 w 8149688"/>
              <a:gd name="connsiteY0" fmla="*/ 0 h 6236821"/>
              <a:gd name="connsiteX1" fmla="*/ 8149688 w 8149688"/>
              <a:gd name="connsiteY1" fmla="*/ 0 h 6236821"/>
              <a:gd name="connsiteX2" fmla="*/ 8149688 w 8149688"/>
              <a:gd name="connsiteY2" fmla="*/ 68698 h 6236821"/>
              <a:gd name="connsiteX3" fmla="*/ 5052798 w 8149688"/>
              <a:gd name="connsiteY3" fmla="*/ 6234744 h 6236821"/>
              <a:gd name="connsiteX4" fmla="*/ 456168 w 8149688"/>
              <a:gd name="connsiteY4" fmla="*/ 6236821 h 6236821"/>
              <a:gd name="connsiteX5" fmla="*/ 9351 w 8149688"/>
              <a:gd name="connsiteY5" fmla="*/ 5777674 h 6236821"/>
              <a:gd name="connsiteX6" fmla="*/ 0 w 8149688"/>
              <a:gd name="connsiteY6" fmla="*/ 0 h 6236821"/>
              <a:gd name="connsiteX0" fmla="*/ 0 w 8149688"/>
              <a:gd name="connsiteY0" fmla="*/ 8627 h 6245448"/>
              <a:gd name="connsiteX1" fmla="*/ 4250548 w 8149688"/>
              <a:gd name="connsiteY1" fmla="*/ 0 h 6245448"/>
              <a:gd name="connsiteX2" fmla="*/ 8149688 w 8149688"/>
              <a:gd name="connsiteY2" fmla="*/ 77325 h 6245448"/>
              <a:gd name="connsiteX3" fmla="*/ 5052798 w 8149688"/>
              <a:gd name="connsiteY3" fmla="*/ 6243371 h 6245448"/>
              <a:gd name="connsiteX4" fmla="*/ 456168 w 8149688"/>
              <a:gd name="connsiteY4" fmla="*/ 6245448 h 6245448"/>
              <a:gd name="connsiteX5" fmla="*/ 9351 w 8149688"/>
              <a:gd name="connsiteY5" fmla="*/ 5786301 h 6245448"/>
              <a:gd name="connsiteX6" fmla="*/ 0 w 8149688"/>
              <a:gd name="connsiteY6" fmla="*/ 8627 h 6245448"/>
              <a:gd name="connsiteX0" fmla="*/ 0 w 8149688"/>
              <a:gd name="connsiteY0" fmla="*/ 0 h 6236821"/>
              <a:gd name="connsiteX1" fmla="*/ 8149688 w 8149688"/>
              <a:gd name="connsiteY1" fmla="*/ 68698 h 6236821"/>
              <a:gd name="connsiteX2" fmla="*/ 5052798 w 8149688"/>
              <a:gd name="connsiteY2" fmla="*/ 6234744 h 6236821"/>
              <a:gd name="connsiteX3" fmla="*/ 456168 w 8149688"/>
              <a:gd name="connsiteY3" fmla="*/ 6236821 h 6236821"/>
              <a:gd name="connsiteX4" fmla="*/ 9351 w 8149688"/>
              <a:gd name="connsiteY4" fmla="*/ 5777674 h 6236821"/>
              <a:gd name="connsiteX5" fmla="*/ 0 w 8149688"/>
              <a:gd name="connsiteY5" fmla="*/ 0 h 6236821"/>
              <a:gd name="connsiteX0" fmla="*/ 0 w 5052798"/>
              <a:gd name="connsiteY0" fmla="*/ 17566 h 6254387"/>
              <a:gd name="connsiteX1" fmla="*/ 5001046 w 5052798"/>
              <a:gd name="connsiteY1" fmla="*/ 0 h 6254387"/>
              <a:gd name="connsiteX2" fmla="*/ 5052798 w 5052798"/>
              <a:gd name="connsiteY2" fmla="*/ 6252310 h 6254387"/>
              <a:gd name="connsiteX3" fmla="*/ 456168 w 5052798"/>
              <a:gd name="connsiteY3" fmla="*/ 6254387 h 6254387"/>
              <a:gd name="connsiteX4" fmla="*/ 9351 w 5052798"/>
              <a:gd name="connsiteY4" fmla="*/ 5795240 h 6254387"/>
              <a:gd name="connsiteX5" fmla="*/ 0 w 5052798"/>
              <a:gd name="connsiteY5" fmla="*/ 17566 h 6254387"/>
              <a:gd name="connsiteX0" fmla="*/ 0 w 5052798"/>
              <a:gd name="connsiteY0" fmla="*/ 5265 h 6242086"/>
              <a:gd name="connsiteX1" fmla="*/ 5042050 w 5052798"/>
              <a:gd name="connsiteY1" fmla="*/ 0 h 6242086"/>
              <a:gd name="connsiteX2" fmla="*/ 5052798 w 5052798"/>
              <a:gd name="connsiteY2" fmla="*/ 6240009 h 6242086"/>
              <a:gd name="connsiteX3" fmla="*/ 456168 w 5052798"/>
              <a:gd name="connsiteY3" fmla="*/ 6242086 h 6242086"/>
              <a:gd name="connsiteX4" fmla="*/ 9351 w 5052798"/>
              <a:gd name="connsiteY4" fmla="*/ 5782939 h 6242086"/>
              <a:gd name="connsiteX5" fmla="*/ 0 w 5052798"/>
              <a:gd name="connsiteY5" fmla="*/ 5265 h 624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2798" h="6242086">
                <a:moveTo>
                  <a:pt x="0" y="5265"/>
                </a:moveTo>
                <a:lnTo>
                  <a:pt x="5042050" y="0"/>
                </a:lnTo>
                <a:cubicBezTo>
                  <a:pt x="5042048" y="1831280"/>
                  <a:pt x="5052801" y="4916180"/>
                  <a:pt x="5052798" y="6240009"/>
                </a:cubicBezTo>
                <a:lnTo>
                  <a:pt x="456168" y="6242086"/>
                </a:lnTo>
                <a:cubicBezTo>
                  <a:pt x="209398" y="6242086"/>
                  <a:pt x="9351" y="6029635"/>
                  <a:pt x="9351" y="5782939"/>
                </a:cubicBezTo>
                <a:lnTo>
                  <a:pt x="0" y="5265"/>
                </a:lnTo>
                <a:close/>
              </a:path>
            </a:pathLst>
          </a:custGeom>
          <a:solidFill>
            <a:schemeClr val="bg1">
              <a:lumMod val="95000"/>
            </a:schemeClr>
          </a:solidFill>
        </p:spPr>
        <p:txBody>
          <a:bodyPr wrap="square" anchor="ctr" anchorCtr="0">
            <a:noAutofit/>
          </a:bodyPr>
          <a:lstStyle>
            <a:lvl1pPr marL="0" indent="0" algn="ctr">
              <a:buNone/>
              <a:defRPr/>
            </a:lvl1pPr>
          </a:lstStyle>
          <a:p>
            <a:r>
              <a:rPr lang="en-US" dirty="0"/>
              <a:t>Insert Image</a:t>
            </a:r>
          </a:p>
        </p:txBody>
      </p:sp>
      <p:sp>
        <p:nvSpPr>
          <p:cNvPr id="21" name="Text Placeholder 16">
            <a:extLst>
              <a:ext uri="{FF2B5EF4-FFF2-40B4-BE49-F238E27FC236}">
                <a16:creationId xmlns:a16="http://schemas.microsoft.com/office/drawing/2014/main" id="{BCE5CBB2-3535-1617-ABA4-83C651981186}"/>
              </a:ext>
            </a:extLst>
          </p:cNvPr>
          <p:cNvSpPr>
            <a:spLocks noGrp="1"/>
          </p:cNvSpPr>
          <p:nvPr>
            <p:ph type="body" sz="quarter" idx="15" hasCustomPrompt="1"/>
          </p:nvPr>
        </p:nvSpPr>
        <p:spPr>
          <a:xfrm>
            <a:off x="425605" y="1246858"/>
            <a:ext cx="6301766" cy="4531369"/>
          </a:xfrm>
        </p:spPr>
        <p:txBody>
          <a:bodyPr/>
          <a:lstStyle/>
          <a:p>
            <a:pPr lvl="0"/>
            <a:r>
              <a:rPr lang="en-GB" dirty="0"/>
              <a:t>Click to edit bullet points</a:t>
            </a:r>
          </a:p>
        </p:txBody>
      </p:sp>
      <p:sp>
        <p:nvSpPr>
          <p:cNvPr id="23" name="TextBox 22">
            <a:extLst>
              <a:ext uri="{FF2B5EF4-FFF2-40B4-BE49-F238E27FC236}">
                <a16:creationId xmlns:a16="http://schemas.microsoft.com/office/drawing/2014/main" id="{7F40D6BB-7045-7CC7-A73C-344030F8771B}"/>
              </a:ext>
            </a:extLst>
          </p:cNvPr>
          <p:cNvSpPr txBox="1"/>
          <p:nvPr userDrawn="1"/>
        </p:nvSpPr>
        <p:spPr>
          <a:xfrm>
            <a:off x="425605" y="274355"/>
            <a:ext cx="6301766" cy="422661"/>
          </a:xfrm>
          <a:prstGeom prst="rect">
            <a:avLst/>
          </a:prstGeom>
          <a:noFill/>
        </p:spPr>
        <p:txBody>
          <a:bodyPr wrap="square" rtlCol="0">
            <a:noAutofit/>
          </a:bodyPr>
          <a:lstStyle/>
          <a:p>
            <a:r>
              <a:rPr lang="en-US" sz="2800" dirty="0">
                <a:solidFill>
                  <a:schemeClr val="tx2"/>
                </a:solidFill>
                <a:latin typeface="+mj-lt"/>
              </a:rPr>
              <a:t>Agenda</a:t>
            </a:r>
          </a:p>
        </p:txBody>
      </p:sp>
      <p:sp>
        <p:nvSpPr>
          <p:cNvPr id="6" name="Date Placeholder 5">
            <a:extLst>
              <a:ext uri="{FF2B5EF4-FFF2-40B4-BE49-F238E27FC236}">
                <a16:creationId xmlns:a16="http://schemas.microsoft.com/office/drawing/2014/main" id="{BDE6E43F-E12A-6E6F-D761-8FAEFAD9B911}"/>
              </a:ext>
            </a:extLst>
          </p:cNvPr>
          <p:cNvSpPr>
            <a:spLocks noGrp="1"/>
          </p:cNvSpPr>
          <p:nvPr>
            <p:ph type="dt" sz="half" idx="16"/>
          </p:nvPr>
        </p:nvSpPr>
        <p:spPr/>
        <p:txBody>
          <a:bodyPr/>
          <a:lstStyle/>
          <a:p>
            <a:fld id="{EFA7EC49-6E09-3745-A806-E1CD3CBCFFE0}" type="datetime4">
              <a:rPr lang="en-GB" smtClean="0"/>
              <a:t>01 July 2025</a:t>
            </a:fld>
            <a:endParaRPr lang="en-US" dirty="0"/>
          </a:p>
        </p:txBody>
      </p:sp>
      <p:sp>
        <p:nvSpPr>
          <p:cNvPr id="7" name="Footer Placeholder 6">
            <a:extLst>
              <a:ext uri="{FF2B5EF4-FFF2-40B4-BE49-F238E27FC236}">
                <a16:creationId xmlns:a16="http://schemas.microsoft.com/office/drawing/2014/main" id="{A0ACAE90-C213-3E6A-E5A6-6C8B64A7CE1F}"/>
              </a:ext>
            </a:extLst>
          </p:cNvPr>
          <p:cNvSpPr>
            <a:spLocks noGrp="1"/>
          </p:cNvSpPr>
          <p:nvPr>
            <p:ph type="ftr" sz="quarter" idx="17"/>
          </p:nvPr>
        </p:nvSpPr>
        <p:spPr/>
        <p:txBody>
          <a:bodyPr/>
          <a:lstStyle/>
          <a:p>
            <a:r>
              <a:rPr lang="en-US" dirty="0"/>
              <a:t>Document reference</a:t>
            </a:r>
          </a:p>
        </p:txBody>
      </p:sp>
      <p:sp>
        <p:nvSpPr>
          <p:cNvPr id="8" name="Slide Number Placeholder 7">
            <a:extLst>
              <a:ext uri="{FF2B5EF4-FFF2-40B4-BE49-F238E27FC236}">
                <a16:creationId xmlns:a16="http://schemas.microsoft.com/office/drawing/2014/main" id="{05C21B7B-5CF8-B8CF-2429-CF43D91BF450}"/>
              </a:ext>
            </a:extLst>
          </p:cNvPr>
          <p:cNvSpPr>
            <a:spLocks noGrp="1"/>
          </p:cNvSpPr>
          <p:nvPr>
            <p:ph type="sldNum" sz="quarter" idx="18"/>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419845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amp; Icon">
    <p:spTree>
      <p:nvGrpSpPr>
        <p:cNvPr id="1" name=""/>
        <p:cNvGrpSpPr/>
        <p:nvPr/>
      </p:nvGrpSpPr>
      <p:grpSpPr>
        <a:xfrm>
          <a:off x="0" y="0"/>
          <a:ext cx="0" cy="0"/>
          <a:chOff x="0" y="0"/>
          <a:chExt cx="0" cy="0"/>
        </a:xfrm>
      </p:grpSpPr>
      <p:sp>
        <p:nvSpPr>
          <p:cNvPr id="21" name="Text Placeholder 16">
            <a:extLst>
              <a:ext uri="{FF2B5EF4-FFF2-40B4-BE49-F238E27FC236}">
                <a16:creationId xmlns:a16="http://schemas.microsoft.com/office/drawing/2014/main" id="{BCE5CBB2-3535-1617-ABA4-83C651981186}"/>
              </a:ext>
            </a:extLst>
          </p:cNvPr>
          <p:cNvSpPr>
            <a:spLocks noGrp="1"/>
          </p:cNvSpPr>
          <p:nvPr>
            <p:ph type="body" sz="quarter" idx="15" hasCustomPrompt="1"/>
          </p:nvPr>
        </p:nvSpPr>
        <p:spPr>
          <a:xfrm>
            <a:off x="425605" y="1246858"/>
            <a:ext cx="7362970" cy="4531369"/>
          </a:xfrm>
        </p:spPr>
        <p:txBody>
          <a:bodyPr/>
          <a:lstStyle/>
          <a:p>
            <a:pPr lvl="0"/>
            <a:r>
              <a:rPr lang="en-GB" dirty="0"/>
              <a:t>Click to edit bullet points</a:t>
            </a:r>
          </a:p>
        </p:txBody>
      </p:sp>
      <p:sp>
        <p:nvSpPr>
          <p:cNvPr id="23" name="TextBox 22">
            <a:extLst>
              <a:ext uri="{FF2B5EF4-FFF2-40B4-BE49-F238E27FC236}">
                <a16:creationId xmlns:a16="http://schemas.microsoft.com/office/drawing/2014/main" id="{7F40D6BB-7045-7CC7-A73C-344030F8771B}"/>
              </a:ext>
            </a:extLst>
          </p:cNvPr>
          <p:cNvSpPr txBox="1"/>
          <p:nvPr userDrawn="1"/>
        </p:nvSpPr>
        <p:spPr>
          <a:xfrm>
            <a:off x="425605" y="274355"/>
            <a:ext cx="6301766" cy="422661"/>
          </a:xfrm>
          <a:prstGeom prst="rect">
            <a:avLst/>
          </a:prstGeom>
          <a:noFill/>
        </p:spPr>
        <p:txBody>
          <a:bodyPr wrap="square" rtlCol="0">
            <a:noAutofit/>
          </a:bodyPr>
          <a:lstStyle/>
          <a:p>
            <a:r>
              <a:rPr lang="en-US" sz="2800" dirty="0">
                <a:solidFill>
                  <a:schemeClr val="tx2"/>
                </a:solidFill>
                <a:latin typeface="+mj-lt"/>
              </a:rPr>
              <a:t>Agenda</a:t>
            </a:r>
          </a:p>
        </p:txBody>
      </p:sp>
      <p:sp>
        <p:nvSpPr>
          <p:cNvPr id="10" name="Freeform 9">
            <a:extLst>
              <a:ext uri="{FF2B5EF4-FFF2-40B4-BE49-F238E27FC236}">
                <a16:creationId xmlns:a16="http://schemas.microsoft.com/office/drawing/2014/main" id="{3586B15D-1466-F489-FDE3-6F4482D15241}"/>
              </a:ext>
            </a:extLst>
          </p:cNvPr>
          <p:cNvSpPr/>
          <p:nvPr userDrawn="1"/>
        </p:nvSpPr>
        <p:spPr>
          <a:xfrm>
            <a:off x="8153401" y="0"/>
            <a:ext cx="4038599" cy="6311900"/>
          </a:xfrm>
          <a:custGeom>
            <a:avLst/>
            <a:gdLst>
              <a:gd name="connsiteX0" fmla="*/ 0 w 4038599"/>
              <a:gd name="connsiteY0" fmla="*/ 0 h 6237305"/>
              <a:gd name="connsiteX1" fmla="*/ 4038599 w 4038599"/>
              <a:gd name="connsiteY1" fmla="*/ 0 h 6237305"/>
              <a:gd name="connsiteX2" fmla="*/ 4038599 w 4038599"/>
              <a:gd name="connsiteY2" fmla="*/ 11 h 6237305"/>
              <a:gd name="connsiteX3" fmla="*/ 4038599 w 4038599"/>
              <a:gd name="connsiteY3" fmla="*/ 349026 h 6237305"/>
              <a:gd name="connsiteX4" fmla="*/ 4038599 w 4038599"/>
              <a:gd name="connsiteY4" fmla="*/ 798616 h 6237305"/>
              <a:gd name="connsiteX5" fmla="*/ 4038599 w 4038599"/>
              <a:gd name="connsiteY5" fmla="*/ 5888289 h 6237305"/>
              <a:gd name="connsiteX6" fmla="*/ 4038599 w 4038599"/>
              <a:gd name="connsiteY6" fmla="*/ 6237302 h 6237305"/>
              <a:gd name="connsiteX7" fmla="*/ 3689613 w 4038599"/>
              <a:gd name="connsiteY7" fmla="*/ 6237302 h 6237305"/>
              <a:gd name="connsiteX8" fmla="*/ 3689583 w 4038599"/>
              <a:gd name="connsiteY8" fmla="*/ 6237305 h 6237305"/>
              <a:gd name="connsiteX9" fmla="*/ 349016 w 4038599"/>
              <a:gd name="connsiteY9" fmla="*/ 6237305 h 6237305"/>
              <a:gd name="connsiteX10" fmla="*/ 0 w 4038599"/>
              <a:gd name="connsiteY10" fmla="*/ 5888289 h 6237305"/>
              <a:gd name="connsiteX11" fmla="*/ 0 w 4038599"/>
              <a:gd name="connsiteY11" fmla="*/ 798616 h 6237305"/>
              <a:gd name="connsiteX12" fmla="*/ 0 w 4038599"/>
              <a:gd name="connsiteY12" fmla="*/ 349026 h 6237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8599" h="6237305">
                <a:moveTo>
                  <a:pt x="0" y="0"/>
                </a:moveTo>
                <a:lnTo>
                  <a:pt x="4038599" y="0"/>
                </a:lnTo>
                <a:lnTo>
                  <a:pt x="4038599" y="11"/>
                </a:lnTo>
                <a:lnTo>
                  <a:pt x="4038599" y="349026"/>
                </a:lnTo>
                <a:lnTo>
                  <a:pt x="4038599" y="798616"/>
                </a:lnTo>
                <a:lnTo>
                  <a:pt x="4038599" y="5888289"/>
                </a:lnTo>
                <a:lnTo>
                  <a:pt x="4038599" y="6237302"/>
                </a:lnTo>
                <a:lnTo>
                  <a:pt x="3689613" y="6237302"/>
                </a:lnTo>
                <a:lnTo>
                  <a:pt x="3689583" y="6237305"/>
                </a:lnTo>
                <a:lnTo>
                  <a:pt x="349016" y="6237305"/>
                </a:lnTo>
                <a:cubicBezTo>
                  <a:pt x="156260" y="6237305"/>
                  <a:pt x="0" y="6081045"/>
                  <a:pt x="0" y="5888289"/>
                </a:cubicBezTo>
                <a:lnTo>
                  <a:pt x="0" y="798616"/>
                </a:lnTo>
                <a:lnTo>
                  <a:pt x="0" y="34902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Picture Placeholder 28">
            <a:extLst>
              <a:ext uri="{FF2B5EF4-FFF2-40B4-BE49-F238E27FC236}">
                <a16:creationId xmlns:a16="http://schemas.microsoft.com/office/drawing/2014/main" id="{77B05B02-020C-E10C-9581-B2C17FA07267}"/>
              </a:ext>
            </a:extLst>
          </p:cNvPr>
          <p:cNvSpPr>
            <a:spLocks noGrp="1"/>
          </p:cNvSpPr>
          <p:nvPr>
            <p:ph type="pic" sz="quarter" idx="16" hasCustomPrompt="1"/>
          </p:nvPr>
        </p:nvSpPr>
        <p:spPr>
          <a:xfrm>
            <a:off x="9334608" y="1246858"/>
            <a:ext cx="1792241" cy="1775764"/>
          </a:xfrm>
        </p:spPr>
        <p:txBody>
          <a:bodyPr anchor="ctr" anchorCtr="0">
            <a:noAutofit/>
          </a:bodyPr>
          <a:lstStyle>
            <a:lvl1pPr marL="0" indent="0" algn="ctr">
              <a:buNone/>
              <a:defRPr>
                <a:solidFill>
                  <a:schemeClr val="bg1"/>
                </a:solidFill>
              </a:defRPr>
            </a:lvl1pPr>
          </a:lstStyle>
          <a:p>
            <a:r>
              <a:rPr lang="en-US" dirty="0"/>
              <a:t>Insert Icon</a:t>
            </a:r>
          </a:p>
        </p:txBody>
      </p:sp>
      <p:sp>
        <p:nvSpPr>
          <p:cNvPr id="6" name="Date Placeholder 5">
            <a:extLst>
              <a:ext uri="{FF2B5EF4-FFF2-40B4-BE49-F238E27FC236}">
                <a16:creationId xmlns:a16="http://schemas.microsoft.com/office/drawing/2014/main" id="{EDB8601F-7789-E1E7-8D4B-F47596C9C0DB}"/>
              </a:ext>
            </a:extLst>
          </p:cNvPr>
          <p:cNvSpPr>
            <a:spLocks noGrp="1"/>
          </p:cNvSpPr>
          <p:nvPr>
            <p:ph type="dt" sz="half" idx="17"/>
          </p:nvPr>
        </p:nvSpPr>
        <p:spPr/>
        <p:txBody>
          <a:bodyPr/>
          <a:lstStyle/>
          <a:p>
            <a:fld id="{48DAF82E-5BD5-D448-B4F9-D6391FDE9F65}" type="datetime4">
              <a:rPr lang="en-GB" smtClean="0"/>
              <a:t>01 July 2025</a:t>
            </a:fld>
            <a:endParaRPr lang="en-US" dirty="0"/>
          </a:p>
        </p:txBody>
      </p:sp>
      <p:sp>
        <p:nvSpPr>
          <p:cNvPr id="7" name="Footer Placeholder 6">
            <a:extLst>
              <a:ext uri="{FF2B5EF4-FFF2-40B4-BE49-F238E27FC236}">
                <a16:creationId xmlns:a16="http://schemas.microsoft.com/office/drawing/2014/main" id="{66F06F9D-5FB0-1A6F-C4B3-FBE1EDD3ECF1}"/>
              </a:ext>
            </a:extLst>
          </p:cNvPr>
          <p:cNvSpPr>
            <a:spLocks noGrp="1"/>
          </p:cNvSpPr>
          <p:nvPr>
            <p:ph type="ftr" sz="quarter" idx="18"/>
          </p:nvPr>
        </p:nvSpPr>
        <p:spPr/>
        <p:txBody>
          <a:bodyPr/>
          <a:lstStyle/>
          <a:p>
            <a:r>
              <a:rPr lang="en-US" dirty="0"/>
              <a:t>Document reference</a:t>
            </a:r>
          </a:p>
        </p:txBody>
      </p:sp>
      <p:sp>
        <p:nvSpPr>
          <p:cNvPr id="8" name="Slide Number Placeholder 7">
            <a:extLst>
              <a:ext uri="{FF2B5EF4-FFF2-40B4-BE49-F238E27FC236}">
                <a16:creationId xmlns:a16="http://schemas.microsoft.com/office/drawing/2014/main" id="{8DFCA1D1-0DF9-7EF2-563E-171914F5EF25}"/>
              </a:ext>
            </a:extLst>
          </p:cNvPr>
          <p:cNvSpPr>
            <a:spLocks noGrp="1"/>
          </p:cNvSpPr>
          <p:nvPr>
            <p:ph type="sldNum" sz="quarter" idx="19"/>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674159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Divider">
    <p:bg>
      <p:bgPr>
        <a:solidFill>
          <a:srgbClr val="CCE4F8"/>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021097-B1A1-D158-792C-BD7005517EEF}"/>
              </a:ext>
            </a:extLst>
          </p:cNvPr>
          <p:cNvSpPr>
            <a:spLocks noGrp="1"/>
          </p:cNvSpPr>
          <p:nvPr>
            <p:ph type="pic" sz="quarter" idx="11" hasCustomPrompt="1"/>
          </p:nvPr>
        </p:nvSpPr>
        <p:spPr>
          <a:xfrm>
            <a:off x="6975279" y="1025753"/>
            <a:ext cx="4320000" cy="4320000"/>
          </a:xfrm>
          <a:prstGeom prst="roundRect">
            <a:avLst>
              <a:gd name="adj" fmla="val 8805"/>
            </a:avLst>
          </a:prstGeom>
          <a:solidFill>
            <a:schemeClr val="bg1">
              <a:lumMod val="95000"/>
            </a:schemeClr>
          </a:solidFill>
        </p:spPr>
        <p:txBody>
          <a:bodyPr anchor="ctr" anchorCtr="0"/>
          <a:lstStyle>
            <a:lvl1pPr marL="0" indent="0" algn="ctr">
              <a:buNone/>
              <a:defRPr/>
            </a:lvl1pPr>
          </a:lstStyle>
          <a:p>
            <a:r>
              <a:rPr lang="en-US" dirty="0"/>
              <a:t>Insert Image</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2514599"/>
            <a:ext cx="5675311" cy="1404258"/>
          </a:xfrm>
        </p:spPr>
        <p:txBody>
          <a:bodyPr anchor="t" anchorCtr="0">
            <a:normAutofit/>
          </a:bodyPr>
          <a:lstStyle>
            <a:lvl1pPr marL="0" indent="0">
              <a:buNone/>
              <a:defRPr sz="3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here to add text</a:t>
            </a:r>
            <a:endParaRPr lang="en-US" dirty="0"/>
          </a:p>
        </p:txBody>
      </p:sp>
      <p:sp>
        <p:nvSpPr>
          <p:cNvPr id="20" name="Date Placeholder 19">
            <a:extLst>
              <a:ext uri="{FF2B5EF4-FFF2-40B4-BE49-F238E27FC236}">
                <a16:creationId xmlns:a16="http://schemas.microsoft.com/office/drawing/2014/main" id="{696CFB98-22EB-9F5F-D3FC-E41E7A4C709B}"/>
              </a:ext>
            </a:extLst>
          </p:cNvPr>
          <p:cNvSpPr>
            <a:spLocks noGrp="1"/>
          </p:cNvSpPr>
          <p:nvPr>
            <p:ph type="dt" sz="half" idx="12"/>
          </p:nvPr>
        </p:nvSpPr>
        <p:spPr/>
        <p:txBody>
          <a:bodyPr/>
          <a:lstStyle/>
          <a:p>
            <a:fld id="{0459310B-D1F0-0D4A-9D02-B4B40C6F0A1D}" type="datetime4">
              <a:rPr lang="en-GB" smtClean="0"/>
              <a:t>01 July 2025</a:t>
            </a:fld>
            <a:endParaRPr lang="en-US" dirty="0"/>
          </a:p>
        </p:txBody>
      </p:sp>
      <p:sp>
        <p:nvSpPr>
          <p:cNvPr id="21" name="Footer Placeholder 20">
            <a:extLst>
              <a:ext uri="{FF2B5EF4-FFF2-40B4-BE49-F238E27FC236}">
                <a16:creationId xmlns:a16="http://schemas.microsoft.com/office/drawing/2014/main" id="{5F6ACABC-24B7-FF4B-D8E0-AA33746B5991}"/>
              </a:ext>
            </a:extLst>
          </p:cNvPr>
          <p:cNvSpPr>
            <a:spLocks noGrp="1"/>
          </p:cNvSpPr>
          <p:nvPr>
            <p:ph type="ftr" sz="quarter" idx="13"/>
          </p:nvPr>
        </p:nvSpPr>
        <p:spPr/>
        <p:txBody>
          <a:bodyPr/>
          <a:lstStyle/>
          <a:p>
            <a:r>
              <a:rPr lang="en-US" dirty="0"/>
              <a:t>Document reference</a:t>
            </a:r>
          </a:p>
        </p:txBody>
      </p:sp>
      <p:sp>
        <p:nvSpPr>
          <p:cNvPr id="22" name="Slide Number Placeholder 21">
            <a:extLst>
              <a:ext uri="{FF2B5EF4-FFF2-40B4-BE49-F238E27FC236}">
                <a16:creationId xmlns:a16="http://schemas.microsoft.com/office/drawing/2014/main" id="{AF988C4B-846B-34BF-D043-AD90B53D28D9}"/>
              </a:ext>
            </a:extLst>
          </p:cNvPr>
          <p:cNvSpPr>
            <a:spLocks noGrp="1"/>
          </p:cNvSpPr>
          <p:nvPr>
            <p:ph type="sldNum" sz="quarter" idx="14"/>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435706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Divider">
    <p:bg>
      <p:bgPr>
        <a:solidFill>
          <a:srgbClr val="C1EBED"/>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021097-B1A1-D158-792C-BD7005517EEF}"/>
              </a:ext>
            </a:extLst>
          </p:cNvPr>
          <p:cNvSpPr>
            <a:spLocks noGrp="1"/>
          </p:cNvSpPr>
          <p:nvPr>
            <p:ph type="pic" sz="quarter" idx="11" hasCustomPrompt="1"/>
          </p:nvPr>
        </p:nvSpPr>
        <p:spPr>
          <a:xfrm>
            <a:off x="6975279" y="1025753"/>
            <a:ext cx="4320000" cy="4320000"/>
          </a:xfrm>
          <a:prstGeom prst="roundRect">
            <a:avLst>
              <a:gd name="adj" fmla="val 8805"/>
            </a:avLst>
          </a:prstGeom>
          <a:solidFill>
            <a:schemeClr val="bg1">
              <a:lumMod val="95000"/>
            </a:schemeClr>
          </a:solidFill>
        </p:spPr>
        <p:txBody>
          <a:bodyPr anchor="ctr" anchorCtr="0"/>
          <a:lstStyle>
            <a:lvl1pPr marL="0" indent="0" algn="ctr">
              <a:buNone/>
              <a:defRPr/>
            </a:lvl1pPr>
          </a:lstStyle>
          <a:p>
            <a:r>
              <a:rPr lang="en-US" dirty="0"/>
              <a:t>Insert Image</a:t>
            </a:r>
          </a:p>
        </p:txBody>
      </p:sp>
      <p:sp>
        <p:nvSpPr>
          <p:cNvPr id="4" name="Text Placeholder 3">
            <a:extLst>
              <a:ext uri="{FF2B5EF4-FFF2-40B4-BE49-F238E27FC236}">
                <a16:creationId xmlns:a16="http://schemas.microsoft.com/office/drawing/2014/main" id="{47C30B07-1201-680F-CEE5-A2C040DA4863}"/>
              </a:ext>
            </a:extLst>
          </p:cNvPr>
          <p:cNvSpPr>
            <a:spLocks noGrp="1"/>
          </p:cNvSpPr>
          <p:nvPr>
            <p:ph type="body" sz="quarter" idx="10" hasCustomPrompt="1"/>
          </p:nvPr>
        </p:nvSpPr>
        <p:spPr>
          <a:xfrm>
            <a:off x="420689" y="2514599"/>
            <a:ext cx="5675311" cy="1404258"/>
          </a:xfrm>
        </p:spPr>
        <p:txBody>
          <a:bodyPr anchor="t" anchorCtr="0">
            <a:normAutofit/>
          </a:bodyPr>
          <a:lstStyle>
            <a:lvl1pPr marL="0" indent="0">
              <a:buNone/>
              <a:defRPr sz="380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here to add text</a:t>
            </a:r>
            <a:endParaRPr lang="en-US" dirty="0"/>
          </a:p>
        </p:txBody>
      </p:sp>
      <p:sp>
        <p:nvSpPr>
          <p:cNvPr id="11" name="Date Placeholder 10">
            <a:extLst>
              <a:ext uri="{FF2B5EF4-FFF2-40B4-BE49-F238E27FC236}">
                <a16:creationId xmlns:a16="http://schemas.microsoft.com/office/drawing/2014/main" id="{A224108F-B8E5-4512-796D-9A12619D1436}"/>
              </a:ext>
            </a:extLst>
          </p:cNvPr>
          <p:cNvSpPr>
            <a:spLocks noGrp="1"/>
          </p:cNvSpPr>
          <p:nvPr>
            <p:ph type="dt" sz="half" idx="12"/>
          </p:nvPr>
        </p:nvSpPr>
        <p:spPr/>
        <p:txBody>
          <a:bodyPr/>
          <a:lstStyle/>
          <a:p>
            <a:fld id="{F5EF8EA1-6855-6644-A513-8F353D1FAF3E}" type="datetime4">
              <a:rPr lang="en-GB" smtClean="0"/>
              <a:t>01 July 2025</a:t>
            </a:fld>
            <a:endParaRPr lang="en-US" dirty="0"/>
          </a:p>
        </p:txBody>
      </p:sp>
      <p:sp>
        <p:nvSpPr>
          <p:cNvPr id="12" name="Footer Placeholder 11">
            <a:extLst>
              <a:ext uri="{FF2B5EF4-FFF2-40B4-BE49-F238E27FC236}">
                <a16:creationId xmlns:a16="http://schemas.microsoft.com/office/drawing/2014/main" id="{D708CBC1-17D5-8FE6-C0B6-EC9B673CB6FC}"/>
              </a:ext>
            </a:extLst>
          </p:cNvPr>
          <p:cNvSpPr>
            <a:spLocks noGrp="1"/>
          </p:cNvSpPr>
          <p:nvPr>
            <p:ph type="ftr" sz="quarter" idx="13"/>
          </p:nvPr>
        </p:nvSpPr>
        <p:spPr/>
        <p:txBody>
          <a:bodyPr/>
          <a:lstStyle/>
          <a:p>
            <a:r>
              <a:rPr lang="en-US" dirty="0"/>
              <a:t>Document reference</a:t>
            </a:r>
          </a:p>
        </p:txBody>
      </p:sp>
      <p:sp>
        <p:nvSpPr>
          <p:cNvPr id="14" name="Slide Number Placeholder 13">
            <a:extLst>
              <a:ext uri="{FF2B5EF4-FFF2-40B4-BE49-F238E27FC236}">
                <a16:creationId xmlns:a16="http://schemas.microsoft.com/office/drawing/2014/main" id="{C36F1F8E-05B5-9B5D-8D81-3288BD022DF5}"/>
              </a:ext>
            </a:extLst>
          </p:cNvPr>
          <p:cNvSpPr>
            <a:spLocks noGrp="1"/>
          </p:cNvSpPr>
          <p:nvPr>
            <p:ph type="sldNum" sz="quarter" idx="14"/>
          </p:nvPr>
        </p:nvSpPr>
        <p:spPr/>
        <p:txBody>
          <a:bodyPr/>
          <a:lstStyle/>
          <a:p>
            <a:fld id="{6AD8432E-184A-5F4F-8E3C-CF177D3DF00D}" type="slidenum">
              <a:rPr lang="en-US" smtClean="0"/>
              <a:pPr/>
              <a:t>‹#›</a:t>
            </a:fld>
            <a:endParaRPr lang="en-US" dirty="0"/>
          </a:p>
        </p:txBody>
      </p:sp>
    </p:spTree>
    <p:extLst>
      <p:ext uri="{BB962C8B-B14F-4D97-AF65-F5344CB8AC3E}">
        <p14:creationId xmlns:p14="http://schemas.microsoft.com/office/powerpoint/2010/main" val="20034427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9" Type="http://schemas.openxmlformats.org/officeDocument/2006/relationships/slideLayout" Target="../slideLayouts/slideLayout42.xml"/><Relationship Id="rId21" Type="http://schemas.openxmlformats.org/officeDocument/2006/relationships/slideLayout" Target="../slideLayouts/slideLayout24.xml"/><Relationship Id="rId34" Type="http://schemas.openxmlformats.org/officeDocument/2006/relationships/slideLayout" Target="../slideLayouts/slideLayout37.xml"/><Relationship Id="rId7" Type="http://schemas.openxmlformats.org/officeDocument/2006/relationships/slideLayout" Target="../slideLayouts/slideLayout1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41"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37" Type="http://schemas.openxmlformats.org/officeDocument/2006/relationships/slideLayout" Target="../slideLayouts/slideLayout40.xml"/><Relationship Id="rId40" Type="http://schemas.openxmlformats.org/officeDocument/2006/relationships/theme" Target="../theme/theme2.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slideLayout" Target="../slideLayouts/slideLayout39.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slideLayout" Target="../slideLayouts/slideLayout38.xml"/><Relationship Id="rId8" Type="http://schemas.openxmlformats.org/officeDocument/2006/relationships/slideLayout" Target="../slideLayouts/slideLayout11.xml"/><Relationship Id="rId3" Type="http://schemas.openxmlformats.org/officeDocument/2006/relationships/slideLayout" Target="../slideLayouts/slideLayout6.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3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8ADF4E-955F-9E67-BA71-3A880DCA6415}"/>
              </a:ext>
            </a:extLst>
          </p:cNvPr>
          <p:cNvSpPr>
            <a:spLocks noGrp="1"/>
          </p:cNvSpPr>
          <p:nvPr>
            <p:ph type="title"/>
          </p:nvPr>
        </p:nvSpPr>
        <p:spPr>
          <a:xfrm>
            <a:off x="425605" y="365125"/>
            <a:ext cx="11340790" cy="1325563"/>
          </a:xfrm>
          <a:prstGeom prst="rect">
            <a:avLst/>
          </a:prstGeom>
        </p:spPr>
        <p:txBody>
          <a:bodyPr vert="horz" lIns="9000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C5B3D8D-D191-B3AC-D7C9-E63E15CE021F}"/>
              </a:ext>
            </a:extLst>
          </p:cNvPr>
          <p:cNvSpPr>
            <a:spLocks noGrp="1"/>
          </p:cNvSpPr>
          <p:nvPr>
            <p:ph type="body" idx="1"/>
          </p:nvPr>
        </p:nvSpPr>
        <p:spPr>
          <a:xfrm>
            <a:off x="425605" y="1825625"/>
            <a:ext cx="11340790" cy="4351338"/>
          </a:xfrm>
          <a:prstGeom prst="rect">
            <a:avLst/>
          </a:prstGeom>
        </p:spPr>
        <p:txBody>
          <a:bodyPr vert="horz" lIns="9000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8">
            <a:extLst>
              <a:ext uri="{FF2B5EF4-FFF2-40B4-BE49-F238E27FC236}">
                <a16:creationId xmlns:a16="http://schemas.microsoft.com/office/drawing/2014/main" id="{902AE5FC-EEF0-3E64-C3FD-56EBF1F9F561}"/>
              </a:ext>
            </a:extLst>
          </p:cNvPr>
          <p:cNvSpPr>
            <a:spLocks noGrp="1"/>
          </p:cNvSpPr>
          <p:nvPr>
            <p:ph type="dt" sz="half" idx="2"/>
          </p:nvPr>
        </p:nvSpPr>
        <p:spPr>
          <a:xfrm>
            <a:off x="425605"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487F6B-A8CF-7B47-A044-468F68B9BC51}" type="datetime4">
              <a:rPr lang="en-GB" smtClean="0"/>
              <a:t>01 July 2025</a:t>
            </a:fld>
            <a:endParaRPr lang="en-US" dirty="0"/>
          </a:p>
        </p:txBody>
      </p:sp>
      <p:sp>
        <p:nvSpPr>
          <p:cNvPr id="6" name="TextBox 5">
            <a:extLst>
              <a:ext uri="{FF2B5EF4-FFF2-40B4-BE49-F238E27FC236}">
                <a16:creationId xmlns:a16="http://schemas.microsoft.com/office/drawing/2014/main" id="{5C4277B8-DD18-0F0B-04AB-EBC583BDB864}"/>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7" name="TextBox 6">
            <a:extLst>
              <a:ext uri="{FF2B5EF4-FFF2-40B4-BE49-F238E27FC236}">
                <a16:creationId xmlns:a16="http://schemas.microsoft.com/office/drawing/2014/main" id="{942D8F00-0CD9-160A-0ED0-CD89FB8CF96A}"/>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327075037"/>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5" r:id="rId3"/>
  </p:sldLayoutIdLst>
  <p:hf hdr="0"/>
  <p:txStyles>
    <p:titleStyle>
      <a:lvl1pPr algn="l" defTabSz="914400" rtl="0" eaLnBrk="1" latinLnBrk="0" hangingPunct="1">
        <a:lnSpc>
          <a:spcPct val="90000"/>
        </a:lnSpc>
        <a:spcBef>
          <a:spcPct val="0"/>
        </a:spcBef>
        <a:buNone/>
        <a:defRPr sz="2800" kern="1200">
          <a:solidFill>
            <a:schemeClr val="tx2"/>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CF872376-EC16-0BC9-BB85-E2831D191CD7}"/>
              </a:ext>
            </a:extLst>
          </p:cNvPr>
          <p:cNvSpPr/>
          <p:nvPr userDrawn="1"/>
        </p:nvSpPr>
        <p:spPr>
          <a:xfrm>
            <a:off x="0" y="6311900"/>
            <a:ext cx="12192000" cy="546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bIns="46800" rtlCol="0" anchor="ctr"/>
          <a:lstStyle/>
          <a:p>
            <a:pPr algn="ctr"/>
            <a:endParaRPr lang="en-US" dirty="0"/>
          </a:p>
        </p:txBody>
      </p:sp>
      <p:sp>
        <p:nvSpPr>
          <p:cNvPr id="2" name="Title Placeholder 1">
            <a:extLst>
              <a:ext uri="{FF2B5EF4-FFF2-40B4-BE49-F238E27FC236}">
                <a16:creationId xmlns:a16="http://schemas.microsoft.com/office/drawing/2014/main" id="{9C8ADF4E-955F-9E67-BA71-3A880DCA6415}"/>
              </a:ext>
            </a:extLst>
          </p:cNvPr>
          <p:cNvSpPr>
            <a:spLocks noGrp="1"/>
          </p:cNvSpPr>
          <p:nvPr>
            <p:ph type="title"/>
          </p:nvPr>
        </p:nvSpPr>
        <p:spPr>
          <a:xfrm>
            <a:off x="425605" y="365125"/>
            <a:ext cx="11340790" cy="1325563"/>
          </a:xfrm>
          <a:prstGeom prst="rect">
            <a:avLst/>
          </a:prstGeom>
        </p:spPr>
        <p:txBody>
          <a:bodyPr vert="horz" lIns="90000" tIns="0" rIns="0" bIns="0" rtlCol="0" anchor="t" anchorCtr="0">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AC5B3D8D-D191-B3AC-D7C9-E63E15CE021F}"/>
              </a:ext>
            </a:extLst>
          </p:cNvPr>
          <p:cNvSpPr>
            <a:spLocks noGrp="1"/>
          </p:cNvSpPr>
          <p:nvPr>
            <p:ph type="body" idx="1"/>
          </p:nvPr>
        </p:nvSpPr>
        <p:spPr>
          <a:xfrm>
            <a:off x="425605" y="1825625"/>
            <a:ext cx="11340790" cy="4351338"/>
          </a:xfrm>
          <a:prstGeom prst="rect">
            <a:avLst/>
          </a:prstGeom>
        </p:spPr>
        <p:txBody>
          <a:bodyPr vert="horz" lIns="9000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p>
          <a:p>
            <a:pPr lvl="8"/>
            <a:endParaRPr lang="en-US" dirty="0"/>
          </a:p>
        </p:txBody>
      </p:sp>
      <p:sp>
        <p:nvSpPr>
          <p:cNvPr id="21" name="Date Placeholder 20">
            <a:extLst>
              <a:ext uri="{FF2B5EF4-FFF2-40B4-BE49-F238E27FC236}">
                <a16:creationId xmlns:a16="http://schemas.microsoft.com/office/drawing/2014/main" id="{37D4FDE3-6D4C-3C21-45ED-15C37F3F58C7}"/>
              </a:ext>
            </a:extLst>
          </p:cNvPr>
          <p:cNvSpPr>
            <a:spLocks noGrp="1"/>
          </p:cNvSpPr>
          <p:nvPr>
            <p:ph type="dt" sz="half" idx="2"/>
          </p:nvPr>
        </p:nvSpPr>
        <p:spPr>
          <a:xfrm>
            <a:off x="8759873" y="6458372"/>
            <a:ext cx="1221849" cy="253156"/>
          </a:xfrm>
          <a:prstGeom prst="rect">
            <a:avLst/>
          </a:prstGeom>
        </p:spPr>
        <p:txBody>
          <a:bodyPr vert="horz" lIns="91440" tIns="45720" rIns="91440" bIns="45720" rtlCol="0" anchor="ctr"/>
          <a:lstStyle>
            <a:lvl1pPr algn="ctr">
              <a:defRPr sz="800">
                <a:solidFill>
                  <a:schemeClr val="tx1"/>
                </a:solidFill>
              </a:defRPr>
            </a:lvl1pPr>
          </a:lstStyle>
          <a:p>
            <a:fld id="{5ACB5E88-85BD-7943-A88D-52E235BE9A80}" type="datetime4">
              <a:rPr lang="en-GB" smtClean="0"/>
              <a:t>01 July 2025</a:t>
            </a:fld>
            <a:endParaRPr lang="en-US" dirty="0"/>
          </a:p>
        </p:txBody>
      </p:sp>
      <p:cxnSp>
        <p:nvCxnSpPr>
          <p:cNvPr id="23" name="Straight Connector 22">
            <a:extLst>
              <a:ext uri="{FF2B5EF4-FFF2-40B4-BE49-F238E27FC236}">
                <a16:creationId xmlns:a16="http://schemas.microsoft.com/office/drawing/2014/main" id="{CB70E6CE-D2BA-E1B1-7E9C-7017433A75DF}"/>
              </a:ext>
            </a:extLst>
          </p:cNvPr>
          <p:cNvCxnSpPr>
            <a:cxnSpLocks/>
          </p:cNvCxnSpPr>
          <p:nvPr userDrawn="1"/>
        </p:nvCxnSpPr>
        <p:spPr>
          <a:xfrm>
            <a:off x="8669188" y="6458372"/>
            <a:ext cx="0" cy="253156"/>
          </a:xfrm>
          <a:prstGeom prst="line">
            <a:avLst/>
          </a:prstGeom>
          <a:ln>
            <a:solidFill>
              <a:schemeClr val="tx2"/>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E437EB-B038-7E44-FA38-410B14DCF084}"/>
              </a:ext>
            </a:extLst>
          </p:cNvPr>
          <p:cNvCxnSpPr>
            <a:cxnSpLocks/>
          </p:cNvCxnSpPr>
          <p:nvPr userDrawn="1"/>
        </p:nvCxnSpPr>
        <p:spPr>
          <a:xfrm>
            <a:off x="10088524" y="6458372"/>
            <a:ext cx="0" cy="253156"/>
          </a:xfrm>
          <a:prstGeom prst="line">
            <a:avLst/>
          </a:prstGeom>
          <a:ln>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26" name="object 44">
            <a:extLst>
              <a:ext uri="{FF2B5EF4-FFF2-40B4-BE49-F238E27FC236}">
                <a16:creationId xmlns:a16="http://schemas.microsoft.com/office/drawing/2014/main" id="{BA1AFE5F-FD02-5725-D2CC-9621173304A1}"/>
              </a:ext>
            </a:extLst>
          </p:cNvPr>
          <p:cNvSpPr txBox="1">
            <a:spLocks/>
          </p:cNvSpPr>
          <p:nvPr userDrawn="1"/>
        </p:nvSpPr>
        <p:spPr>
          <a:xfrm>
            <a:off x="10688189" y="6538785"/>
            <a:ext cx="985211" cy="92333"/>
          </a:xfrm>
          <a:prstGeom prst="rect">
            <a:avLst/>
          </a:prstGeom>
        </p:spPr>
        <p:txBody>
          <a:bodyPr vert="horz" wrap="square" lIns="0" tIns="0" rIns="0" bIns="0" rtlCol="0">
            <a:spAutoFit/>
          </a:bodyPr>
          <a:lstStyle/>
          <a:p>
            <a:pPr marL="38100" algn="r">
              <a:lnSpc>
                <a:spcPct val="100000"/>
              </a:lnSpc>
              <a:spcBef>
                <a:spcPts val="100"/>
              </a:spcBef>
            </a:pPr>
            <a:r>
              <a:rPr sz="600" baseline="0" dirty="0">
                <a:solidFill>
                  <a:schemeClr val="tx1"/>
                </a:solidFill>
                <a:latin typeface="Arial" panose="020B0604020202020204" pitchFamily="34" charset="0"/>
                <a:cs typeface="Arial"/>
              </a:rPr>
              <a:t>©</a:t>
            </a:r>
            <a:r>
              <a:rPr sz="600" spc="-40" baseline="0" dirty="0">
                <a:solidFill>
                  <a:schemeClr val="tx1"/>
                </a:solidFill>
                <a:latin typeface="Arial" panose="020B0604020202020204" pitchFamily="34" charset="0"/>
                <a:cs typeface="Arial"/>
              </a:rPr>
              <a:t> </a:t>
            </a:r>
            <a:r>
              <a:rPr sz="600" spc="7" baseline="0" dirty="0">
                <a:solidFill>
                  <a:schemeClr val="tx1"/>
                </a:solidFill>
                <a:latin typeface="Arial" panose="020B0604020202020204" pitchFamily="34" charset="0"/>
                <a:cs typeface="Arial"/>
              </a:rPr>
              <a:t>Sagentia</a:t>
            </a:r>
            <a:r>
              <a:rPr lang="en-GB" sz="600" spc="7" baseline="0" dirty="0">
                <a:solidFill>
                  <a:schemeClr val="tx1"/>
                </a:solidFill>
                <a:latin typeface="Arial" panose="020B0604020202020204" pitchFamily="34" charset="0"/>
                <a:cs typeface="Arial"/>
              </a:rPr>
              <a:t> Defence 2025</a:t>
            </a:r>
            <a:endParaRPr sz="600" baseline="0" dirty="0">
              <a:solidFill>
                <a:schemeClr val="tx1"/>
              </a:solidFill>
              <a:latin typeface="Arial" panose="020B0604020202020204" pitchFamily="34" charset="0"/>
              <a:cs typeface="Arial"/>
            </a:endParaRPr>
          </a:p>
        </p:txBody>
      </p:sp>
      <p:sp>
        <p:nvSpPr>
          <p:cNvPr id="28" name="Slide Number Placeholder 27">
            <a:extLst>
              <a:ext uri="{FF2B5EF4-FFF2-40B4-BE49-F238E27FC236}">
                <a16:creationId xmlns:a16="http://schemas.microsoft.com/office/drawing/2014/main" id="{68CD2321-E99C-0F6E-2213-676E7E9B9781}"/>
              </a:ext>
            </a:extLst>
          </p:cNvPr>
          <p:cNvSpPr>
            <a:spLocks noGrp="1"/>
          </p:cNvSpPr>
          <p:nvPr>
            <p:ph type="sldNum" sz="quarter" idx="4"/>
          </p:nvPr>
        </p:nvSpPr>
        <p:spPr>
          <a:xfrm>
            <a:off x="10187614" y="6458372"/>
            <a:ext cx="300221" cy="253156"/>
          </a:xfrm>
          <a:prstGeom prst="rect">
            <a:avLst/>
          </a:prstGeom>
        </p:spPr>
        <p:txBody>
          <a:bodyPr vert="horz" lIns="36000" tIns="46800" rIns="36000" bIns="45720" rtlCol="0" anchor="ctr"/>
          <a:lstStyle>
            <a:lvl1pPr algn="ctr">
              <a:defRPr sz="800">
                <a:solidFill>
                  <a:schemeClr val="tx1"/>
                </a:solidFill>
              </a:defRPr>
            </a:lvl1pPr>
          </a:lstStyle>
          <a:p>
            <a:fld id="{6AD8432E-184A-5F4F-8E3C-CF177D3DF00D}" type="slidenum">
              <a:rPr lang="en-US" smtClean="0"/>
              <a:pPr/>
              <a:t>‹#›</a:t>
            </a:fld>
            <a:endParaRPr lang="en-US" dirty="0"/>
          </a:p>
        </p:txBody>
      </p:sp>
      <p:cxnSp>
        <p:nvCxnSpPr>
          <p:cNvPr id="4" name="Straight Connector 3">
            <a:extLst>
              <a:ext uri="{FF2B5EF4-FFF2-40B4-BE49-F238E27FC236}">
                <a16:creationId xmlns:a16="http://schemas.microsoft.com/office/drawing/2014/main" id="{CE80CC2D-170F-1071-2CF1-FF3D37DEAEEF}"/>
              </a:ext>
            </a:extLst>
          </p:cNvPr>
          <p:cNvCxnSpPr>
            <a:cxnSpLocks/>
          </p:cNvCxnSpPr>
          <p:nvPr userDrawn="1"/>
        </p:nvCxnSpPr>
        <p:spPr>
          <a:xfrm>
            <a:off x="10586687" y="6458372"/>
            <a:ext cx="0" cy="253156"/>
          </a:xfrm>
          <a:prstGeom prst="line">
            <a:avLst/>
          </a:prstGeom>
          <a:ln>
            <a:solidFill>
              <a:schemeClr val="tx2"/>
            </a:solidFill>
            <a:prstDash val="solid"/>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59A66C7D-66D0-CAE1-17F7-812B91E1EA2A}"/>
              </a:ext>
            </a:extLst>
          </p:cNvPr>
          <p:cNvSpPr>
            <a:spLocks noGrp="1"/>
          </p:cNvSpPr>
          <p:nvPr>
            <p:ph type="ftr" sz="quarter" idx="3"/>
          </p:nvPr>
        </p:nvSpPr>
        <p:spPr>
          <a:xfrm>
            <a:off x="6933037" y="6458372"/>
            <a:ext cx="1639711" cy="253156"/>
          </a:xfrm>
          <a:prstGeom prst="rect">
            <a:avLst/>
          </a:prstGeom>
        </p:spPr>
        <p:txBody>
          <a:bodyPr vert="horz" lIns="91440" tIns="45720" rIns="91440" bIns="45720" rtlCol="0" anchor="ctr"/>
          <a:lstStyle>
            <a:lvl1pPr algn="r">
              <a:defRPr sz="800">
                <a:solidFill>
                  <a:schemeClr val="tx1"/>
                </a:solidFill>
              </a:defRPr>
            </a:lvl1pPr>
          </a:lstStyle>
          <a:p>
            <a:r>
              <a:rPr lang="en-US" dirty="0"/>
              <a:t>Document reference</a:t>
            </a:r>
          </a:p>
        </p:txBody>
      </p:sp>
      <p:pic>
        <p:nvPicPr>
          <p:cNvPr id="6" name="Picture 5">
            <a:extLst>
              <a:ext uri="{FF2B5EF4-FFF2-40B4-BE49-F238E27FC236}">
                <a16:creationId xmlns:a16="http://schemas.microsoft.com/office/drawing/2014/main" id="{9E4D0926-BDE2-E8F6-DD1C-0C70BFF09FF2}"/>
              </a:ext>
            </a:extLst>
          </p:cNvPr>
          <p:cNvPicPr>
            <a:picLocks noChangeAspect="1"/>
          </p:cNvPicPr>
          <p:nvPr userDrawn="1"/>
        </p:nvPicPr>
        <p:blipFill>
          <a:blip r:embed="rId41"/>
          <a:srcRect/>
          <a:stretch/>
        </p:blipFill>
        <p:spPr>
          <a:xfrm>
            <a:off x="518600" y="6417943"/>
            <a:ext cx="795769" cy="334015"/>
          </a:xfrm>
          <a:prstGeom prst="rect">
            <a:avLst/>
          </a:prstGeom>
        </p:spPr>
      </p:pic>
      <p:sp>
        <p:nvSpPr>
          <p:cNvPr id="8" name="TextBox 7">
            <a:extLst>
              <a:ext uri="{FF2B5EF4-FFF2-40B4-BE49-F238E27FC236}">
                <a16:creationId xmlns:a16="http://schemas.microsoft.com/office/drawing/2014/main" id="{941F6F48-9F78-50D5-C05F-23FAF83E1438}"/>
              </a:ext>
            </a:extLst>
          </p:cNvPr>
          <p:cNvSpPr txBox="1"/>
          <p:nvPr userDrawn="1">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GB" sz="10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CFBE9753-342E-B74E-8801-947B17ADEACE}"/>
              </a:ext>
            </a:extLst>
          </p:cNvPr>
          <p:cNvSpPr txBox="1"/>
          <p:nvPr userDrawn="1">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GB" sz="10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469017894"/>
      </p:ext>
    </p:extLst>
  </p:cSld>
  <p:clrMap bg1="lt1" tx1="dk1" bg2="lt2" tx2="dk2" accent1="accent1" accent2="accent2" accent3="accent3" accent4="accent4" accent5="accent5" accent6="accent6" hlink="hlink" folHlink="folHlink"/>
  <p:sldLayoutIdLst>
    <p:sldLayoutId id="2147483659" r:id="rId1"/>
    <p:sldLayoutId id="2147483688" r:id="rId2"/>
    <p:sldLayoutId id="2147483660" r:id="rId3"/>
    <p:sldLayoutId id="2147483689" r:id="rId4"/>
    <p:sldLayoutId id="2147483661" r:id="rId5"/>
    <p:sldLayoutId id="2147483662" r:id="rId6"/>
    <p:sldLayoutId id="2147483663" r:id="rId7"/>
    <p:sldLayoutId id="2147483697" r:id="rId8"/>
    <p:sldLayoutId id="2147483664" r:id="rId9"/>
    <p:sldLayoutId id="2147483665" r:id="rId10"/>
    <p:sldLayoutId id="2147483667" r:id="rId11"/>
    <p:sldLayoutId id="2147483687" r:id="rId12"/>
    <p:sldLayoutId id="2147483668" r:id="rId13"/>
    <p:sldLayoutId id="2147483669" r:id="rId14"/>
    <p:sldLayoutId id="2147483670" r:id="rId15"/>
    <p:sldLayoutId id="2147483671" r:id="rId16"/>
    <p:sldLayoutId id="2147483672" r:id="rId17"/>
    <p:sldLayoutId id="2147483690" r:id="rId18"/>
    <p:sldLayoutId id="2147483673" r:id="rId19"/>
    <p:sldLayoutId id="2147483691" r:id="rId20"/>
    <p:sldLayoutId id="2147483674" r:id="rId21"/>
    <p:sldLayoutId id="2147483675" r:id="rId22"/>
    <p:sldLayoutId id="2147483696" r:id="rId23"/>
    <p:sldLayoutId id="2147483677" r:id="rId24"/>
    <p:sldLayoutId id="2147483676" r:id="rId25"/>
    <p:sldLayoutId id="2147483679" r:id="rId26"/>
    <p:sldLayoutId id="2147483680" r:id="rId27"/>
    <p:sldLayoutId id="2147483698" r:id="rId28"/>
    <p:sldLayoutId id="2147483699" r:id="rId29"/>
    <p:sldLayoutId id="2147483700" r:id="rId30"/>
    <p:sldLayoutId id="2147483701" r:id="rId31"/>
    <p:sldLayoutId id="2147483702" r:id="rId32"/>
    <p:sldLayoutId id="2147483683" r:id="rId33"/>
    <p:sldLayoutId id="2147483686" r:id="rId34"/>
    <p:sldLayoutId id="2147483656" r:id="rId35"/>
    <p:sldLayoutId id="2147483657" r:id="rId36"/>
    <p:sldLayoutId id="2147483652" r:id="rId37"/>
    <p:sldLayoutId id="2147483658" r:id="rId38"/>
    <p:sldLayoutId id="2147483666" r:id="rId39"/>
  </p:sldLayoutIdLst>
  <p:hf hdr="0"/>
  <p:txStyles>
    <p:titleStyle>
      <a:lvl1pPr algn="l" defTabSz="914400" rtl="0" eaLnBrk="1" latinLnBrk="0" hangingPunct="1">
        <a:lnSpc>
          <a:spcPct val="90000"/>
        </a:lnSpc>
        <a:spcBef>
          <a:spcPct val="0"/>
        </a:spcBef>
        <a:buNone/>
        <a:defRPr sz="2800" kern="1200">
          <a:solidFill>
            <a:schemeClr val="tx2"/>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 Id="rId5" Type="http://schemas.openxmlformats.org/officeDocument/2006/relationships/image" Target="../media/image21.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image" Target="../media/image22.jpeg"/><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3.jpeg"/><Relationship Id="rId18" Type="http://schemas.openxmlformats.org/officeDocument/2006/relationships/image" Target="../media/image41.png"/><Relationship Id="rId26" Type="http://schemas.openxmlformats.org/officeDocument/2006/relationships/image" Target="../media/image49.png"/><Relationship Id="rId3" Type="http://schemas.openxmlformats.org/officeDocument/2006/relationships/image" Target="../media/image32.svg"/><Relationship Id="rId21" Type="http://schemas.openxmlformats.org/officeDocument/2006/relationships/image" Target="../media/image44.svg"/><Relationship Id="rId7" Type="http://schemas.openxmlformats.org/officeDocument/2006/relationships/image" Target="../media/image36.svg"/><Relationship Id="rId12" Type="http://schemas.microsoft.com/office/2007/relationships/diagramDrawing" Target="../diagrams/drawing2.xml"/><Relationship Id="rId17" Type="http://schemas.openxmlformats.org/officeDocument/2006/relationships/image" Target="../media/image40.svg"/><Relationship Id="rId25" Type="http://schemas.openxmlformats.org/officeDocument/2006/relationships/image" Target="../media/image48.svg"/><Relationship Id="rId2" Type="http://schemas.openxmlformats.org/officeDocument/2006/relationships/image" Target="../media/image31.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diagramColors" Target="../diagrams/colors2.xml"/><Relationship Id="rId24" Type="http://schemas.openxmlformats.org/officeDocument/2006/relationships/image" Target="../media/image47.png"/><Relationship Id="rId5" Type="http://schemas.openxmlformats.org/officeDocument/2006/relationships/image" Target="../media/image34.svg"/><Relationship Id="rId15" Type="http://schemas.openxmlformats.org/officeDocument/2006/relationships/image" Target="../media/image38.svg"/><Relationship Id="rId23" Type="http://schemas.openxmlformats.org/officeDocument/2006/relationships/image" Target="../media/image46.svg"/><Relationship Id="rId10" Type="http://schemas.openxmlformats.org/officeDocument/2006/relationships/diagramQuickStyle" Target="../diagrams/quickStyle2.xml"/><Relationship Id="rId19" Type="http://schemas.openxmlformats.org/officeDocument/2006/relationships/image" Target="../media/image42.svg"/><Relationship Id="rId4" Type="http://schemas.openxmlformats.org/officeDocument/2006/relationships/image" Target="../media/image33.png"/><Relationship Id="rId9" Type="http://schemas.openxmlformats.org/officeDocument/2006/relationships/diagramLayout" Target="../diagrams/layout2.xml"/><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sv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mailto:vpatel@dstl.gov.uk" TargetMode="External"/><Relationship Id="rId2" Type="http://schemas.openxmlformats.org/officeDocument/2006/relationships/hyperlink" Target="mailto:mike.walker@sagentiadefence.com" TargetMode="External"/><Relationship Id="rId1" Type="http://schemas.openxmlformats.org/officeDocument/2006/relationships/slideLayout" Target="../slideLayouts/slideLayout39.xml"/><Relationship Id="rId4" Type="http://schemas.openxmlformats.org/officeDocument/2006/relationships/hyperlink" Target="mailto:cbrnrecovery@defra.gov.uk"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0.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white suit spraying a door&#10;&#10;AI-generated content may be incorrect.">
            <a:extLst>
              <a:ext uri="{FF2B5EF4-FFF2-40B4-BE49-F238E27FC236}">
                <a16:creationId xmlns:a16="http://schemas.microsoft.com/office/drawing/2014/main" id="{C94D74D0-BAF8-9A5F-DDB8-364F50232578}"/>
              </a:ext>
            </a:extLst>
          </p:cNvPr>
          <p:cNvPicPr>
            <a:picLocks noGrp="1" noChangeAspect="1"/>
          </p:cNvPicPr>
          <p:nvPr>
            <p:ph type="pic" sz="quarter" idx="14"/>
          </p:nvPr>
        </p:nvPicPr>
        <p:blipFill>
          <a:blip r:embed="rId2"/>
          <a:srcRect l="10367" r="10367"/>
          <a:stretch>
            <a:fillRect/>
          </a:stretch>
        </p:blipFill>
        <p:spPr/>
      </p:pic>
      <p:sp>
        <p:nvSpPr>
          <p:cNvPr id="18" name="Title 17">
            <a:extLst>
              <a:ext uri="{FF2B5EF4-FFF2-40B4-BE49-F238E27FC236}">
                <a16:creationId xmlns:a16="http://schemas.microsoft.com/office/drawing/2014/main" id="{0D4E01F2-A743-DEBF-CB8B-86389615A483}"/>
              </a:ext>
            </a:extLst>
          </p:cNvPr>
          <p:cNvSpPr>
            <a:spLocks noGrp="1"/>
          </p:cNvSpPr>
          <p:nvPr>
            <p:ph type="title"/>
          </p:nvPr>
        </p:nvSpPr>
        <p:spPr/>
        <p:txBody>
          <a:bodyPr>
            <a:normAutofit/>
          </a:bodyPr>
          <a:lstStyle/>
          <a:p>
            <a:r>
              <a:rPr lang="en-GB" noProof="0" dirty="0"/>
              <a:t>ERICA: Empowering Experts in CBR Site Decontamination</a:t>
            </a:r>
          </a:p>
        </p:txBody>
      </p:sp>
      <p:sp>
        <p:nvSpPr>
          <p:cNvPr id="20" name="Text Placeholder 19">
            <a:extLst>
              <a:ext uri="{FF2B5EF4-FFF2-40B4-BE49-F238E27FC236}">
                <a16:creationId xmlns:a16="http://schemas.microsoft.com/office/drawing/2014/main" id="{78B3D337-6BA9-B4F8-608B-4AF7CF6EAF32}"/>
              </a:ext>
            </a:extLst>
          </p:cNvPr>
          <p:cNvSpPr>
            <a:spLocks noGrp="1"/>
          </p:cNvSpPr>
          <p:nvPr>
            <p:ph type="body" sz="quarter" idx="16"/>
          </p:nvPr>
        </p:nvSpPr>
        <p:spPr/>
        <p:txBody>
          <a:bodyPr/>
          <a:lstStyle/>
          <a:p>
            <a:r>
              <a:rPr lang="en-GB" noProof="0" dirty="0"/>
              <a:t>ISMOR 42</a:t>
            </a:r>
          </a:p>
        </p:txBody>
      </p:sp>
      <p:sp>
        <p:nvSpPr>
          <p:cNvPr id="21" name="Text Placeholder 20">
            <a:extLst>
              <a:ext uri="{FF2B5EF4-FFF2-40B4-BE49-F238E27FC236}">
                <a16:creationId xmlns:a16="http://schemas.microsoft.com/office/drawing/2014/main" id="{E5BB657E-7B59-BB44-171B-9F722086A239}"/>
              </a:ext>
            </a:extLst>
          </p:cNvPr>
          <p:cNvSpPr>
            <a:spLocks noGrp="1"/>
          </p:cNvSpPr>
          <p:nvPr>
            <p:ph type="body" sz="quarter" idx="17"/>
          </p:nvPr>
        </p:nvSpPr>
        <p:spPr/>
        <p:txBody>
          <a:bodyPr>
            <a:normAutofit/>
          </a:bodyPr>
          <a:lstStyle/>
          <a:p>
            <a:r>
              <a:rPr lang="en-GB" noProof="0" dirty="0"/>
              <a:t>Mike Walker</a:t>
            </a:r>
          </a:p>
        </p:txBody>
      </p:sp>
      <p:sp>
        <p:nvSpPr>
          <p:cNvPr id="12" name="Date Placeholder 11">
            <a:extLst>
              <a:ext uri="{FF2B5EF4-FFF2-40B4-BE49-F238E27FC236}">
                <a16:creationId xmlns:a16="http://schemas.microsoft.com/office/drawing/2014/main" id="{99EDB29A-B4CE-A5F8-2465-C16F76A34019}"/>
              </a:ext>
            </a:extLst>
          </p:cNvPr>
          <p:cNvSpPr>
            <a:spLocks noGrp="1"/>
          </p:cNvSpPr>
          <p:nvPr>
            <p:ph type="dt" sz="half" idx="20"/>
          </p:nvPr>
        </p:nvSpPr>
        <p:spPr>
          <a:xfrm>
            <a:off x="425450" y="4382535"/>
            <a:ext cx="3187390" cy="332630"/>
          </a:xfrm>
        </p:spPr>
        <p:txBody>
          <a:bodyPr/>
          <a:lstStyle/>
          <a:p>
            <a:fld id="{C6B71686-94EE-8D49-A08E-BBA8BA43A977}" type="datetime4">
              <a:rPr lang="en-GB" noProof="0" smtClean="0"/>
              <a:t>01 July 2025</a:t>
            </a:fld>
            <a:endParaRPr lang="en-GB" noProof="0" dirty="0"/>
          </a:p>
        </p:txBody>
      </p:sp>
      <p:sp>
        <p:nvSpPr>
          <p:cNvPr id="2" name="Text Placeholder 2">
            <a:extLst>
              <a:ext uri="{FF2B5EF4-FFF2-40B4-BE49-F238E27FC236}">
                <a16:creationId xmlns:a16="http://schemas.microsoft.com/office/drawing/2014/main" id="{6DE71200-2B79-2902-7E51-381ACE9C2478}"/>
              </a:ext>
            </a:extLst>
          </p:cNvPr>
          <p:cNvSpPr txBox="1">
            <a:spLocks/>
          </p:cNvSpPr>
          <p:nvPr/>
        </p:nvSpPr>
        <p:spPr>
          <a:xfrm>
            <a:off x="425450" y="5917998"/>
            <a:ext cx="3454399" cy="568425"/>
          </a:xfrm>
          <a:prstGeom prst="rect">
            <a:avLst/>
          </a:prstGeom>
        </p:spPr>
        <p:txBody>
          <a:bodyPr lIns="0" tIns="0" rIns="0" bIns="0"/>
          <a:lstStyle>
            <a:lvl1pPr marL="0" indent="0" algn="l" defTabSz="914400" rtl="0" eaLnBrk="1" latinLnBrk="0" hangingPunct="1">
              <a:lnSpc>
                <a:spcPct val="121000"/>
              </a:lnSpc>
              <a:spcBef>
                <a:spcPts val="0"/>
              </a:spcBef>
              <a:buFont typeface="Arial" panose="020B0604020202020204" pitchFamily="34" charset="0"/>
              <a:buNone/>
              <a:defRPr lang="en-US" sz="800" b="0" kern="1200" spc="10" baseline="0">
                <a:solidFill>
                  <a:schemeClr val="tx1">
                    <a:lumMod val="65000"/>
                    <a:lumOff val="35000"/>
                  </a:schemeClr>
                </a:solidFill>
                <a:latin typeface="Arial"/>
                <a:ea typeface="+mn-ea"/>
                <a:cs typeface="Arial"/>
              </a:defRPr>
            </a:lvl1pPr>
            <a:lvl2pPr marL="457200" indent="0" algn="l" defTabSz="914400" rtl="0" eaLnBrk="1" latinLnBrk="0" hangingPunct="1">
              <a:lnSpc>
                <a:spcPct val="90000"/>
              </a:lnSpc>
              <a:spcBef>
                <a:spcPts val="500"/>
              </a:spcBef>
              <a:buFont typeface="Arial" panose="020B0604020202020204" pitchFamily="34" charset="0"/>
              <a:buNone/>
              <a:defRPr lang="en-US" sz="800" b="0" kern="1200" spc="-5">
                <a:solidFill>
                  <a:schemeClr val="tx1">
                    <a:lumMod val="65000"/>
                    <a:lumOff val="35000"/>
                  </a:schemeClr>
                </a:solidFill>
                <a:latin typeface="Arial"/>
                <a:ea typeface="+mn-ea"/>
                <a:cs typeface="Arial"/>
              </a:defRPr>
            </a:lvl2pPr>
            <a:lvl3pPr marL="1085850" indent="-171450" algn="l" defTabSz="914400" rtl="0" eaLnBrk="1" latinLnBrk="0" hangingPunct="1">
              <a:lnSpc>
                <a:spcPct val="90000"/>
              </a:lnSpc>
              <a:spcBef>
                <a:spcPts val="500"/>
              </a:spcBef>
              <a:buFont typeface="Arial" panose="020B0604020202020204" pitchFamily="34" charset="0"/>
              <a:buChar char="•"/>
              <a:defRPr sz="800" b="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800" b="0" kern="1200">
                <a:solidFill>
                  <a:schemeClr val="bg1"/>
                </a:solidFill>
                <a:latin typeface="Arial" panose="020B0604020202020204" pitchFamily="34" charset="0"/>
                <a:ea typeface="+mn-ea"/>
                <a:cs typeface="Arial" panose="020B0604020202020204" pitchFamily="34" charset="0"/>
              </a:defRPr>
            </a:lvl4pPr>
            <a:lvl5pPr marL="2000250" indent="-171450" algn="l" defTabSz="914400" rtl="0" eaLnBrk="1" latinLnBrk="0" hangingPunct="1">
              <a:lnSpc>
                <a:spcPct val="90000"/>
              </a:lnSpc>
              <a:spcBef>
                <a:spcPts val="500"/>
              </a:spcBef>
              <a:buFont typeface="Arial" panose="020B0604020202020204" pitchFamily="34" charset="0"/>
              <a:buChar char="•"/>
              <a:defRPr sz="800" b="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1000"/>
              </a:lnSpc>
              <a:spcBef>
                <a:spcPts val="0"/>
              </a:spcBef>
              <a:spcAft>
                <a:spcPts val="0"/>
              </a:spcAft>
              <a:buClrTx/>
              <a:buSzTx/>
              <a:buFont typeface="Arial" panose="020B0604020202020204" pitchFamily="34" charset="0"/>
              <a:buNone/>
              <a:tabLst/>
              <a:defRPr/>
            </a:pPr>
            <a:r>
              <a:rPr kumimoji="0" lang="en-GB" sz="800" b="0" i="0" u="none" strike="noStrike" kern="1200" cap="none" spc="10" normalizeH="0" baseline="0" noProof="0" dirty="0">
                <a:ln>
                  <a:noFill/>
                </a:ln>
                <a:solidFill>
                  <a:schemeClr val="bg1"/>
                </a:solidFill>
                <a:effectLst/>
                <a:uLnTx/>
                <a:uFillTx/>
                <a:latin typeface="Arial"/>
                <a:ea typeface="+mn-ea"/>
                <a:cs typeface="Arial"/>
              </a:rPr>
              <a:t>This document has been prepared solely for ISMOR</a:t>
            </a:r>
            <a:br>
              <a:rPr kumimoji="0" lang="en-GB" sz="800" b="0" i="0" u="none" strike="noStrike" kern="1200" cap="none" spc="10" normalizeH="0" baseline="0" noProof="0" dirty="0">
                <a:ln>
                  <a:noFill/>
                </a:ln>
                <a:solidFill>
                  <a:schemeClr val="bg1"/>
                </a:solidFill>
                <a:effectLst/>
                <a:uLnTx/>
                <a:uFillTx/>
                <a:latin typeface="Arial"/>
                <a:ea typeface="+mn-ea"/>
                <a:cs typeface="Arial"/>
              </a:rPr>
            </a:br>
            <a:r>
              <a:rPr kumimoji="0" lang="en-GB" sz="800" b="0" i="0" u="none" strike="noStrike" kern="1200" cap="none" spc="10" normalizeH="0" baseline="0" noProof="0" dirty="0">
                <a:ln>
                  <a:noFill/>
                </a:ln>
                <a:solidFill>
                  <a:schemeClr val="bg1"/>
                </a:solidFill>
                <a:effectLst/>
                <a:uLnTx/>
                <a:uFillTx/>
                <a:latin typeface="Arial"/>
                <a:ea typeface="+mn-ea"/>
                <a:cs typeface="Arial"/>
              </a:rPr>
              <a:t>and may not, without permission, be disclosed to any third party.</a:t>
            </a:r>
          </a:p>
          <a:p>
            <a:pPr marL="0" marR="0" lvl="0" indent="0" algn="l" defTabSz="914400" rtl="0" eaLnBrk="1" fontAlgn="auto" latinLnBrk="0" hangingPunct="1">
              <a:lnSpc>
                <a:spcPct val="121000"/>
              </a:lnSpc>
              <a:spcBef>
                <a:spcPts val="0"/>
              </a:spcBef>
              <a:spcAft>
                <a:spcPts val="0"/>
              </a:spcAft>
              <a:buClrTx/>
              <a:buSzTx/>
              <a:buFont typeface="Arial" panose="020B0604020202020204" pitchFamily="34" charset="0"/>
              <a:buNone/>
              <a:tabLst/>
              <a:defRPr/>
            </a:pPr>
            <a:r>
              <a:rPr kumimoji="0" lang="en-GB" sz="800" b="0" i="0" u="none" strike="noStrike" kern="1200" cap="none" spc="10" normalizeH="0" baseline="0" noProof="0" dirty="0">
                <a:ln>
                  <a:noFill/>
                </a:ln>
                <a:solidFill>
                  <a:schemeClr val="bg1"/>
                </a:solidFill>
                <a:effectLst/>
                <a:uLnTx/>
                <a:uFillTx/>
                <a:latin typeface="Arial"/>
                <a:ea typeface="+mn-ea"/>
                <a:cs typeface="Arial"/>
              </a:rPr>
              <a:t>Author/s: Mike Walker</a:t>
            </a:r>
            <a:br>
              <a:rPr kumimoji="0" lang="en-GB" sz="800" b="0" i="0" u="none" strike="noStrike" kern="1200" cap="none" spc="10" normalizeH="0" baseline="0" noProof="0" dirty="0">
                <a:ln>
                  <a:noFill/>
                </a:ln>
                <a:solidFill>
                  <a:schemeClr val="bg1"/>
                </a:solidFill>
                <a:effectLst/>
                <a:uLnTx/>
                <a:uFillTx/>
                <a:latin typeface="Arial"/>
                <a:ea typeface="+mn-ea"/>
                <a:cs typeface="Arial"/>
              </a:rPr>
            </a:br>
            <a:r>
              <a:rPr kumimoji="0" lang="en-GB" sz="800" b="0" i="0" u="none" strike="noStrike" kern="1200" cap="none" spc="10" normalizeH="0" baseline="0" noProof="0" dirty="0">
                <a:ln>
                  <a:noFill/>
                </a:ln>
                <a:solidFill>
                  <a:schemeClr val="bg1"/>
                </a:solidFill>
                <a:effectLst/>
                <a:uLnTx/>
                <a:uFillTx/>
                <a:latin typeface="Arial"/>
                <a:ea typeface="+mn-ea"/>
                <a:cs typeface="Arial"/>
              </a:rPr>
              <a:t>© Sagentia </a:t>
            </a:r>
            <a:r>
              <a:rPr lang="en-GB" noProof="0" dirty="0">
                <a:solidFill>
                  <a:schemeClr val="bg1"/>
                </a:solidFill>
              </a:rPr>
              <a:t>Defence</a:t>
            </a:r>
            <a:r>
              <a:rPr kumimoji="0" lang="en-GB" sz="800" b="0" i="0" u="none" strike="noStrike" kern="1200" cap="none" spc="10" normalizeH="0" baseline="0" noProof="0" dirty="0">
                <a:ln>
                  <a:noFill/>
                </a:ln>
                <a:solidFill>
                  <a:schemeClr val="bg1"/>
                </a:solidFill>
                <a:effectLst/>
                <a:uLnTx/>
                <a:uFillTx/>
                <a:latin typeface="Arial"/>
                <a:ea typeface="+mn-ea"/>
                <a:cs typeface="Arial"/>
              </a:rPr>
              <a:t> </a:t>
            </a:r>
            <a:fld id="{10DBE70A-CE66-488E-ABB8-5EE7231CEE4D}" type="datetimeyyyy">
              <a:rPr kumimoji="0" lang="en-GB" sz="800" b="0" i="0" u="none" strike="noStrike" kern="1200" cap="none" spc="10" normalizeH="0" baseline="0" noProof="0" smtClean="0">
                <a:ln>
                  <a:noFill/>
                </a:ln>
                <a:solidFill>
                  <a:schemeClr val="bg1"/>
                </a:solidFill>
                <a:effectLst/>
                <a:uLnTx/>
                <a:uFillTx/>
                <a:latin typeface="Arial"/>
                <a:ea typeface="+mn-ea"/>
                <a:cs typeface="Arial"/>
              </a:rPr>
              <a:t>2025</a:t>
            </a:fld>
            <a:endParaRPr kumimoji="0" lang="en-GB" sz="800" b="0" i="0" u="none" strike="noStrike" kern="1200" cap="none" spc="10" normalizeH="0" baseline="0" noProof="0" dirty="0">
              <a:ln>
                <a:noFill/>
              </a:ln>
              <a:solidFill>
                <a:schemeClr val="bg1"/>
              </a:solidFill>
              <a:effectLst/>
              <a:uLnTx/>
              <a:uFillTx/>
              <a:latin typeface="Arial"/>
              <a:ea typeface="+mn-ea"/>
              <a:cs typeface="Arial"/>
            </a:endParaRPr>
          </a:p>
        </p:txBody>
      </p:sp>
      <p:grpSp>
        <p:nvGrpSpPr>
          <p:cNvPr id="3" name="Group 2">
            <a:extLst>
              <a:ext uri="{FF2B5EF4-FFF2-40B4-BE49-F238E27FC236}">
                <a16:creationId xmlns:a16="http://schemas.microsoft.com/office/drawing/2014/main" id="{EB39ED3F-7AB2-5BBA-E42A-6A0BB16121E8}"/>
              </a:ext>
            </a:extLst>
          </p:cNvPr>
          <p:cNvGrpSpPr>
            <a:grpSpLocks noChangeAspect="1"/>
          </p:cNvGrpSpPr>
          <p:nvPr/>
        </p:nvGrpSpPr>
        <p:grpSpPr>
          <a:xfrm>
            <a:off x="425450" y="4948512"/>
            <a:ext cx="2647264" cy="760729"/>
            <a:chOff x="6805814" y="50535"/>
            <a:chExt cx="2004426" cy="576000"/>
          </a:xfrm>
        </p:grpSpPr>
        <p:pic>
          <p:nvPicPr>
            <p:cNvPr id="5" name="Picture 4">
              <a:extLst>
                <a:ext uri="{FF2B5EF4-FFF2-40B4-BE49-F238E27FC236}">
                  <a16:creationId xmlns:a16="http://schemas.microsoft.com/office/drawing/2014/main" id="{84BBCA23-D9EB-24BC-4EE5-728BEACDFB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28384" y="50535"/>
              <a:ext cx="781856" cy="576000"/>
            </a:xfrm>
            <a:prstGeom prst="rect">
              <a:avLst/>
            </a:prstGeom>
          </p:spPr>
        </p:pic>
        <p:pic>
          <p:nvPicPr>
            <p:cNvPr id="6" name="Picture 5">
              <a:extLst>
                <a:ext uri="{FF2B5EF4-FFF2-40B4-BE49-F238E27FC236}">
                  <a16:creationId xmlns:a16="http://schemas.microsoft.com/office/drawing/2014/main" id="{72115BB8-FC5D-111C-34FA-D50FFE90F379}"/>
                </a:ext>
              </a:extLst>
            </p:cNvPr>
            <p:cNvPicPr>
              <a:picLocks noChangeAspect="1"/>
            </p:cNvPicPr>
            <p:nvPr userDrawn="1"/>
          </p:nvPicPr>
          <p:blipFill>
            <a:blip r:embed="rId4"/>
            <a:stretch>
              <a:fillRect/>
            </a:stretch>
          </p:blipFill>
          <p:spPr>
            <a:xfrm>
              <a:off x="6805814" y="50535"/>
              <a:ext cx="1082882" cy="576000"/>
            </a:xfrm>
            <a:prstGeom prst="rect">
              <a:avLst/>
            </a:prstGeom>
          </p:spPr>
        </p:pic>
      </p:grpSp>
    </p:spTree>
    <p:extLst>
      <p:ext uri="{BB962C8B-B14F-4D97-AF65-F5344CB8AC3E}">
        <p14:creationId xmlns:p14="http://schemas.microsoft.com/office/powerpoint/2010/main" val="2373999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holding a plastic bag with a sample in it&#10;&#10;AI-generated content may be incorrect.">
            <a:extLst>
              <a:ext uri="{FF2B5EF4-FFF2-40B4-BE49-F238E27FC236}">
                <a16:creationId xmlns:a16="http://schemas.microsoft.com/office/drawing/2014/main" id="{117AEF35-FD4A-63ED-8904-AA70DCA4A907}"/>
              </a:ext>
            </a:extLst>
          </p:cNvPr>
          <p:cNvPicPr>
            <a:picLocks noGrp="1" noChangeAspect="1"/>
          </p:cNvPicPr>
          <p:nvPr>
            <p:ph type="pic" sz="quarter" idx="11"/>
          </p:nvPr>
        </p:nvPicPr>
        <p:blipFill>
          <a:blip r:embed="rId2"/>
          <a:srcRect l="14442" r="14442"/>
          <a:stretch>
            <a:fillRect/>
          </a:stretch>
        </p:blipFill>
        <p:spPr/>
      </p:pic>
      <p:sp>
        <p:nvSpPr>
          <p:cNvPr id="7" name="Text Placeholder 6">
            <a:extLst>
              <a:ext uri="{FF2B5EF4-FFF2-40B4-BE49-F238E27FC236}">
                <a16:creationId xmlns:a16="http://schemas.microsoft.com/office/drawing/2014/main" id="{73EFD0F1-85C3-3AB0-104B-7BA5C1799836}"/>
              </a:ext>
            </a:extLst>
          </p:cNvPr>
          <p:cNvSpPr>
            <a:spLocks noGrp="1"/>
          </p:cNvSpPr>
          <p:nvPr>
            <p:ph type="body" sz="quarter" idx="10"/>
          </p:nvPr>
        </p:nvSpPr>
        <p:spPr/>
        <p:txBody>
          <a:bodyPr/>
          <a:lstStyle/>
          <a:p>
            <a:r>
              <a:rPr lang="en-GB" dirty="0"/>
              <a:t>How ERICA works</a:t>
            </a:r>
          </a:p>
        </p:txBody>
      </p:sp>
      <p:sp>
        <p:nvSpPr>
          <p:cNvPr id="4" name="Date Placeholder 3">
            <a:extLst>
              <a:ext uri="{FF2B5EF4-FFF2-40B4-BE49-F238E27FC236}">
                <a16:creationId xmlns:a16="http://schemas.microsoft.com/office/drawing/2014/main" id="{2826644B-E393-CF7A-AA18-48CF562BF0E4}"/>
              </a:ext>
            </a:extLst>
          </p:cNvPr>
          <p:cNvSpPr>
            <a:spLocks noGrp="1"/>
          </p:cNvSpPr>
          <p:nvPr>
            <p:ph type="dt" sz="half" idx="12"/>
          </p:nvPr>
        </p:nvSpPr>
        <p:spPr/>
        <p:txBody>
          <a:bodyPr/>
          <a:lstStyle/>
          <a:p>
            <a:fld id="{978C28D5-9E72-7E4E-9975-17771EFF89F6}" type="datetime4">
              <a:rPr lang="en-GB" smtClean="0"/>
              <a:t>01 July 2025</a:t>
            </a:fld>
            <a:endParaRPr lang="en-US" dirty="0"/>
          </a:p>
        </p:txBody>
      </p:sp>
      <p:sp>
        <p:nvSpPr>
          <p:cNvPr id="6" name="Slide Number Placeholder 5">
            <a:extLst>
              <a:ext uri="{FF2B5EF4-FFF2-40B4-BE49-F238E27FC236}">
                <a16:creationId xmlns:a16="http://schemas.microsoft.com/office/drawing/2014/main" id="{01CB32B3-E636-5ADE-FC12-0C692EE967EA}"/>
              </a:ext>
            </a:extLst>
          </p:cNvPr>
          <p:cNvSpPr>
            <a:spLocks noGrp="1"/>
          </p:cNvSpPr>
          <p:nvPr>
            <p:ph type="sldNum" sz="quarter" idx="14"/>
          </p:nvPr>
        </p:nvSpPr>
        <p:spPr/>
        <p:txBody>
          <a:bodyPr/>
          <a:lstStyle/>
          <a:p>
            <a:fld id="{6AD8432E-184A-5F4F-8E3C-CF177D3DF00D}" type="slidenum">
              <a:rPr lang="en-US" smtClean="0"/>
              <a:pPr/>
              <a:t>10</a:t>
            </a:fld>
            <a:endParaRPr lang="en-US" dirty="0"/>
          </a:p>
        </p:txBody>
      </p:sp>
    </p:spTree>
    <p:extLst>
      <p:ext uri="{BB962C8B-B14F-4D97-AF65-F5344CB8AC3E}">
        <p14:creationId xmlns:p14="http://schemas.microsoft.com/office/powerpoint/2010/main" val="135013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C88351D2-E34B-CB05-944A-60281A249C1E}"/>
              </a:ext>
            </a:extLst>
          </p:cNvPr>
          <p:cNvSpPr>
            <a:spLocks noGrp="1"/>
          </p:cNvSpPr>
          <p:nvPr>
            <p:ph sz="quarter" idx="15"/>
          </p:nvPr>
        </p:nvSpPr>
        <p:spPr/>
        <p:txBody>
          <a:bodyPr/>
          <a:lstStyle/>
          <a:p>
            <a:r>
              <a:rPr lang="en-GB" dirty="0"/>
              <a:t>ERICA is a completely bespoke toolset to define and model the CBR recovery process.</a:t>
            </a:r>
          </a:p>
          <a:p>
            <a:endParaRPr lang="en-GB" dirty="0"/>
          </a:p>
          <a:p>
            <a:r>
              <a:rPr lang="en-GB" dirty="0"/>
              <a:t>It is written in Python, with the following features:</a:t>
            </a:r>
          </a:p>
          <a:p>
            <a:pPr lvl="1"/>
            <a:r>
              <a:rPr lang="en-GB" dirty="0"/>
              <a:t>User interface, to guide users during data entry.</a:t>
            </a:r>
          </a:p>
          <a:p>
            <a:pPr lvl="1"/>
            <a:r>
              <a:rPr lang="en-GB" dirty="0"/>
              <a:t>Interfaces with SQL databases.</a:t>
            </a:r>
          </a:p>
          <a:p>
            <a:pPr lvl="1"/>
            <a:r>
              <a:rPr lang="en-GB" dirty="0"/>
              <a:t>Displays relevant data and calculations to assist the analyst in creating a recovery plan.</a:t>
            </a:r>
          </a:p>
          <a:p>
            <a:pPr lvl="1"/>
            <a:r>
              <a:rPr lang="en-GB" dirty="0"/>
              <a:t>Provides initial estimates of time, cost, waste, etc.</a:t>
            </a:r>
          </a:p>
          <a:p>
            <a:pPr lvl="1"/>
            <a:r>
              <a:rPr lang="en-GB" dirty="0"/>
              <a:t>Discrete-event simulation engine, to simulate the time-dependent features of recovery.</a:t>
            </a:r>
          </a:p>
          <a:p>
            <a:pPr lvl="1"/>
            <a:r>
              <a:rPr lang="en-GB" dirty="0"/>
              <a:t>Interactive results dashboard.</a:t>
            </a:r>
          </a:p>
          <a:p>
            <a:endParaRPr lang="en-GB" dirty="0"/>
          </a:p>
          <a:p>
            <a:r>
              <a:rPr lang="en-GB" dirty="0"/>
              <a:t>The toolset is split into two applications:</a:t>
            </a:r>
          </a:p>
          <a:p>
            <a:pPr lvl="1"/>
            <a:r>
              <a:rPr lang="en-GB" dirty="0"/>
              <a:t>Data Management – preparing the simulation data.</a:t>
            </a:r>
          </a:p>
          <a:p>
            <a:pPr lvl="1"/>
            <a:r>
              <a:rPr lang="en-GB" dirty="0"/>
              <a:t>Site Planning – building and simulating recovery plans.</a:t>
            </a:r>
          </a:p>
        </p:txBody>
      </p:sp>
      <p:sp>
        <p:nvSpPr>
          <p:cNvPr id="10" name="Title 9">
            <a:extLst>
              <a:ext uri="{FF2B5EF4-FFF2-40B4-BE49-F238E27FC236}">
                <a16:creationId xmlns:a16="http://schemas.microsoft.com/office/drawing/2014/main" id="{E15ED290-1FA6-2D06-A5A3-6950434BE525}"/>
              </a:ext>
            </a:extLst>
          </p:cNvPr>
          <p:cNvSpPr>
            <a:spLocks noGrp="1"/>
          </p:cNvSpPr>
          <p:nvPr>
            <p:ph type="title"/>
          </p:nvPr>
        </p:nvSpPr>
        <p:spPr/>
        <p:txBody>
          <a:bodyPr/>
          <a:lstStyle/>
          <a:p>
            <a:r>
              <a:rPr lang="en-GB" dirty="0"/>
              <a:t>The ERICA Toolset</a:t>
            </a:r>
          </a:p>
        </p:txBody>
      </p:sp>
      <p:sp>
        <p:nvSpPr>
          <p:cNvPr id="4" name="Date Placeholder 3">
            <a:extLst>
              <a:ext uri="{FF2B5EF4-FFF2-40B4-BE49-F238E27FC236}">
                <a16:creationId xmlns:a16="http://schemas.microsoft.com/office/drawing/2014/main" id="{DC41C87C-2FBD-9C4A-63C9-10C1D21629A7}"/>
              </a:ext>
            </a:extLst>
          </p:cNvPr>
          <p:cNvSpPr>
            <a:spLocks noGrp="1"/>
          </p:cNvSpPr>
          <p:nvPr>
            <p:ph type="dt" sz="half" idx="17"/>
          </p:nvPr>
        </p:nvSpPr>
        <p:spPr/>
        <p:txBody>
          <a:bodyPr/>
          <a:lstStyle/>
          <a:p>
            <a:fld id="{9E3FA636-0247-2C46-9D46-D801FFC82ACE}" type="datetime4">
              <a:rPr lang="en-GB" smtClean="0"/>
              <a:t>01 July 2025</a:t>
            </a:fld>
            <a:endParaRPr lang="en-US" dirty="0"/>
          </a:p>
        </p:txBody>
      </p:sp>
      <p:sp>
        <p:nvSpPr>
          <p:cNvPr id="6" name="Slide Number Placeholder 5">
            <a:extLst>
              <a:ext uri="{FF2B5EF4-FFF2-40B4-BE49-F238E27FC236}">
                <a16:creationId xmlns:a16="http://schemas.microsoft.com/office/drawing/2014/main" id="{3AA0726A-EDA9-5ACF-3176-B0B79FECC39F}"/>
              </a:ext>
            </a:extLst>
          </p:cNvPr>
          <p:cNvSpPr>
            <a:spLocks noGrp="1"/>
          </p:cNvSpPr>
          <p:nvPr>
            <p:ph type="sldNum" sz="quarter" idx="19"/>
          </p:nvPr>
        </p:nvSpPr>
        <p:spPr/>
        <p:txBody>
          <a:bodyPr/>
          <a:lstStyle/>
          <a:p>
            <a:fld id="{6AD8432E-184A-5F4F-8E3C-CF177D3DF00D}" type="slidenum">
              <a:rPr lang="en-US" smtClean="0"/>
              <a:pPr/>
              <a:t>11</a:t>
            </a:fld>
            <a:endParaRPr lang="en-US" dirty="0"/>
          </a:p>
        </p:txBody>
      </p:sp>
      <p:pic>
        <p:nvPicPr>
          <p:cNvPr id="8" name="Content Placeholder 7" descr="A screenshot of a computer&#10;&#10;Description automatically generated">
            <a:extLst>
              <a:ext uri="{FF2B5EF4-FFF2-40B4-BE49-F238E27FC236}">
                <a16:creationId xmlns:a16="http://schemas.microsoft.com/office/drawing/2014/main" id="{2E281A7F-0B28-345A-6093-3E073B5FB1CD}"/>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6813724" y="3117527"/>
            <a:ext cx="4567871" cy="2949957"/>
          </a:xfrm>
          <a:prstGeom prst="rect">
            <a:avLst/>
          </a:prstGeom>
          <a:effectLst>
            <a:outerShdw blurRad="63500" sx="102000" sy="102000" algn="ctr" rotWithShape="0">
              <a:prstClr val="black">
                <a:alpha val="40000"/>
              </a:prstClr>
            </a:outerShdw>
          </a:effectLst>
        </p:spPr>
      </p:pic>
      <p:grpSp>
        <p:nvGrpSpPr>
          <p:cNvPr id="18" name="Group 17">
            <a:extLst>
              <a:ext uri="{FF2B5EF4-FFF2-40B4-BE49-F238E27FC236}">
                <a16:creationId xmlns:a16="http://schemas.microsoft.com/office/drawing/2014/main" id="{1E2577E6-FE56-502E-719A-A7B2CFF30256}"/>
              </a:ext>
            </a:extLst>
          </p:cNvPr>
          <p:cNvGrpSpPr/>
          <p:nvPr/>
        </p:nvGrpSpPr>
        <p:grpSpPr>
          <a:xfrm>
            <a:off x="6529401" y="851805"/>
            <a:ext cx="2453013" cy="2058176"/>
            <a:chOff x="6529401" y="851805"/>
            <a:chExt cx="2453013" cy="2058176"/>
          </a:xfrm>
        </p:grpSpPr>
        <p:pic>
          <p:nvPicPr>
            <p:cNvPr id="3" name="Picture 2" descr="A screenshot of a data management tool&#10;&#10;Description automatically generated">
              <a:extLst>
                <a:ext uri="{FF2B5EF4-FFF2-40B4-BE49-F238E27FC236}">
                  <a16:creationId xmlns:a16="http://schemas.microsoft.com/office/drawing/2014/main" id="{00051511-D37C-41A9-BAEF-740CDE738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401" y="851805"/>
              <a:ext cx="2453013" cy="2058176"/>
            </a:xfrm>
            <a:prstGeom prst="rect">
              <a:avLst/>
            </a:prstGeom>
            <a:effectLst>
              <a:outerShdw blurRad="63500" sx="102000" sy="102000" algn="ctr" rotWithShape="0">
                <a:prstClr val="black">
                  <a:alpha val="40000"/>
                </a:prstClr>
              </a:outerShdw>
            </a:effectLst>
          </p:spPr>
        </p:pic>
        <p:grpSp>
          <p:nvGrpSpPr>
            <p:cNvPr id="13" name="Group 12">
              <a:extLst>
                <a:ext uri="{FF2B5EF4-FFF2-40B4-BE49-F238E27FC236}">
                  <a16:creationId xmlns:a16="http://schemas.microsoft.com/office/drawing/2014/main" id="{62E7DE63-8874-5BB0-413D-CF69BF95202D}"/>
                </a:ext>
              </a:extLst>
            </p:cNvPr>
            <p:cNvGrpSpPr/>
            <p:nvPr/>
          </p:nvGrpSpPr>
          <p:grpSpPr>
            <a:xfrm>
              <a:off x="6600488" y="2620745"/>
              <a:ext cx="587816" cy="246729"/>
              <a:chOff x="5064842" y="644259"/>
              <a:chExt cx="1748882" cy="734073"/>
            </a:xfrm>
          </p:grpSpPr>
          <p:sp>
            <p:nvSpPr>
              <p:cNvPr id="12" name="Rectangle 11">
                <a:extLst>
                  <a:ext uri="{FF2B5EF4-FFF2-40B4-BE49-F238E27FC236}">
                    <a16:creationId xmlns:a16="http://schemas.microsoft.com/office/drawing/2014/main" id="{CC24DAFD-0F5B-72EA-23D0-71831632DCB2}"/>
                  </a:ext>
                </a:extLst>
              </p:cNvPr>
              <p:cNvSpPr/>
              <p:nvPr/>
            </p:nvSpPr>
            <p:spPr>
              <a:xfrm>
                <a:off x="5064842" y="644259"/>
                <a:ext cx="1748882" cy="734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CA73228C-C77E-57E3-9230-DA43452150C2}"/>
                  </a:ext>
                </a:extLst>
              </p:cNvPr>
              <p:cNvPicPr>
                <a:picLocks noChangeAspect="1"/>
              </p:cNvPicPr>
              <p:nvPr/>
            </p:nvPicPr>
            <p:blipFill>
              <a:blip r:embed="rId4"/>
              <a:srcRect/>
              <a:stretch/>
            </p:blipFill>
            <p:spPr>
              <a:xfrm>
                <a:off x="5064842" y="644259"/>
                <a:ext cx="1748882" cy="734073"/>
              </a:xfrm>
              <a:prstGeom prst="rect">
                <a:avLst/>
              </a:prstGeom>
            </p:spPr>
          </p:pic>
        </p:grpSp>
      </p:grpSp>
      <p:grpSp>
        <p:nvGrpSpPr>
          <p:cNvPr id="17" name="Group 16">
            <a:extLst>
              <a:ext uri="{FF2B5EF4-FFF2-40B4-BE49-F238E27FC236}">
                <a16:creationId xmlns:a16="http://schemas.microsoft.com/office/drawing/2014/main" id="{AFE16DB1-7E3A-C1E9-0054-A4662CA067E2}"/>
              </a:ext>
            </a:extLst>
          </p:cNvPr>
          <p:cNvGrpSpPr/>
          <p:nvPr/>
        </p:nvGrpSpPr>
        <p:grpSpPr>
          <a:xfrm>
            <a:off x="9313383" y="851806"/>
            <a:ext cx="2453012" cy="2058175"/>
            <a:chOff x="9313383" y="851806"/>
            <a:chExt cx="2453012" cy="2058175"/>
          </a:xfrm>
        </p:grpSpPr>
        <p:pic>
          <p:nvPicPr>
            <p:cNvPr id="5" name="Picture 4" descr="A screenshot of a computer&#10;&#10;Description automatically generated">
              <a:extLst>
                <a:ext uri="{FF2B5EF4-FFF2-40B4-BE49-F238E27FC236}">
                  <a16:creationId xmlns:a16="http://schemas.microsoft.com/office/drawing/2014/main" id="{DFE1BEC4-3F88-5BE9-1E5F-A20CAFA814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3383" y="851806"/>
              <a:ext cx="2453012" cy="2058175"/>
            </a:xfrm>
            <a:prstGeom prst="rect">
              <a:avLst/>
            </a:prstGeom>
            <a:effectLst>
              <a:outerShdw blurRad="63500" sx="102000" sy="102000" algn="ctr" rotWithShape="0">
                <a:prstClr val="black">
                  <a:alpha val="40000"/>
                </a:prstClr>
              </a:outerShdw>
            </a:effectLst>
          </p:spPr>
        </p:pic>
        <p:grpSp>
          <p:nvGrpSpPr>
            <p:cNvPr id="14" name="Group 13">
              <a:extLst>
                <a:ext uri="{FF2B5EF4-FFF2-40B4-BE49-F238E27FC236}">
                  <a16:creationId xmlns:a16="http://schemas.microsoft.com/office/drawing/2014/main" id="{17F7185A-2379-EE68-F94B-B2B7B03C6BE5}"/>
                </a:ext>
              </a:extLst>
            </p:cNvPr>
            <p:cNvGrpSpPr/>
            <p:nvPr/>
          </p:nvGrpSpPr>
          <p:grpSpPr>
            <a:xfrm>
              <a:off x="9370797" y="2620745"/>
              <a:ext cx="587816" cy="246729"/>
              <a:chOff x="5064842" y="644259"/>
              <a:chExt cx="1748882" cy="734073"/>
            </a:xfrm>
          </p:grpSpPr>
          <p:sp>
            <p:nvSpPr>
              <p:cNvPr id="15" name="Rectangle 14">
                <a:extLst>
                  <a:ext uri="{FF2B5EF4-FFF2-40B4-BE49-F238E27FC236}">
                    <a16:creationId xmlns:a16="http://schemas.microsoft.com/office/drawing/2014/main" id="{DAA6BD69-6F76-2317-F901-43D22F9C16FA}"/>
                  </a:ext>
                </a:extLst>
              </p:cNvPr>
              <p:cNvSpPr/>
              <p:nvPr/>
            </p:nvSpPr>
            <p:spPr>
              <a:xfrm>
                <a:off x="5064842" y="644259"/>
                <a:ext cx="1748882" cy="7340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278E60F8-9D69-7A4B-FE26-48BB24C3A19C}"/>
                  </a:ext>
                </a:extLst>
              </p:cNvPr>
              <p:cNvPicPr>
                <a:picLocks noChangeAspect="1"/>
              </p:cNvPicPr>
              <p:nvPr/>
            </p:nvPicPr>
            <p:blipFill>
              <a:blip r:embed="rId4"/>
              <a:srcRect/>
              <a:stretch/>
            </p:blipFill>
            <p:spPr>
              <a:xfrm>
                <a:off x="5064842" y="644259"/>
                <a:ext cx="1748882" cy="734073"/>
              </a:xfrm>
              <a:prstGeom prst="rect">
                <a:avLst/>
              </a:prstGeom>
            </p:spPr>
          </p:pic>
        </p:grpSp>
      </p:grpSp>
    </p:spTree>
    <p:extLst>
      <p:ext uri="{BB962C8B-B14F-4D97-AF65-F5344CB8AC3E}">
        <p14:creationId xmlns:p14="http://schemas.microsoft.com/office/powerpoint/2010/main" val="2567558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198E-3035-4413-735C-173EEAED3D4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0F62C61-4181-571A-2DDC-05A38910D720}"/>
              </a:ext>
            </a:extLst>
          </p:cNvPr>
          <p:cNvSpPr>
            <a:spLocks noGrp="1"/>
          </p:cNvSpPr>
          <p:nvPr>
            <p:ph type="title"/>
          </p:nvPr>
        </p:nvSpPr>
        <p:spPr/>
        <p:txBody>
          <a:bodyPr/>
          <a:lstStyle/>
          <a:p>
            <a:r>
              <a:rPr lang="en-GB" dirty="0"/>
              <a:t>The Database of “Building Blocks”</a:t>
            </a:r>
            <a:endParaRPr lang="en-GB" noProof="0" dirty="0"/>
          </a:p>
        </p:txBody>
      </p:sp>
      <p:sp>
        <p:nvSpPr>
          <p:cNvPr id="2" name="Text Placeholder 1">
            <a:extLst>
              <a:ext uri="{FF2B5EF4-FFF2-40B4-BE49-F238E27FC236}">
                <a16:creationId xmlns:a16="http://schemas.microsoft.com/office/drawing/2014/main" id="{7ACB5C5B-39AD-6F9F-7A34-FD852886DE69}"/>
              </a:ext>
            </a:extLst>
          </p:cNvPr>
          <p:cNvSpPr>
            <a:spLocks noGrp="1"/>
          </p:cNvSpPr>
          <p:nvPr>
            <p:ph type="body" sz="quarter" idx="13"/>
          </p:nvPr>
        </p:nvSpPr>
        <p:spPr>
          <a:xfrm>
            <a:off x="425603" y="1250078"/>
            <a:ext cx="11340792" cy="5208294"/>
          </a:xfrm>
        </p:spPr>
        <p:txBody>
          <a:bodyPr>
            <a:normAutofit/>
          </a:bodyPr>
          <a:lstStyle/>
          <a:p>
            <a:r>
              <a:rPr lang="en-GB" dirty="0"/>
              <a:t>How can ERICA reduce the analyst’s burden to define a site?</a:t>
            </a:r>
          </a:p>
          <a:p>
            <a:pPr lvl="1"/>
            <a:r>
              <a:rPr lang="en-GB" dirty="0"/>
              <a:t>Construct a generic data set ahead of an incident.</a:t>
            </a:r>
          </a:p>
          <a:p>
            <a:pPr lvl="1"/>
            <a:r>
              <a:rPr lang="en-GB" dirty="0"/>
              <a:t>These building blocks can be put together very quickly for a rough initial estimate.</a:t>
            </a:r>
          </a:p>
          <a:p>
            <a:pPr lvl="1"/>
            <a:r>
              <a:rPr lang="en-GB" dirty="0"/>
              <a:t>A more custom site can be constructed by customising the generic set, in slower time.</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ERICA has a custom UI and SQL database to allow users to record, retrieve and audit all the data it uses.</a:t>
            </a:r>
          </a:p>
        </p:txBody>
      </p:sp>
      <p:sp>
        <p:nvSpPr>
          <p:cNvPr id="4" name="Date Placeholder 3">
            <a:extLst>
              <a:ext uri="{FF2B5EF4-FFF2-40B4-BE49-F238E27FC236}">
                <a16:creationId xmlns:a16="http://schemas.microsoft.com/office/drawing/2014/main" id="{867D58CF-7287-C236-3B85-8D3A3D64A464}"/>
              </a:ext>
            </a:extLst>
          </p:cNvPr>
          <p:cNvSpPr>
            <a:spLocks noGrp="1"/>
          </p:cNvSpPr>
          <p:nvPr>
            <p:ph type="dt" sz="half" idx="14"/>
          </p:nvPr>
        </p:nvSpPr>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499DDE86-8FAE-B7FB-08B4-995A290F3EA2}"/>
              </a:ext>
            </a:extLst>
          </p:cNvPr>
          <p:cNvSpPr>
            <a:spLocks noGrp="1"/>
          </p:cNvSpPr>
          <p:nvPr>
            <p:ph type="sldNum" sz="quarter" idx="16"/>
          </p:nvPr>
        </p:nvSpPr>
        <p:spPr/>
        <p:txBody>
          <a:bodyPr/>
          <a:lstStyle/>
          <a:p>
            <a:fld id="{BE8DD8D6-CAFF-814B-99F5-A85CDD692A21}" type="slidenum">
              <a:rPr lang="en-GB" noProof="0" smtClean="0"/>
              <a:pPr/>
              <a:t>12</a:t>
            </a:fld>
            <a:endParaRPr lang="en-GB" noProof="0" dirty="0"/>
          </a:p>
        </p:txBody>
      </p:sp>
      <p:grpSp>
        <p:nvGrpSpPr>
          <p:cNvPr id="64" name="Group 63">
            <a:extLst>
              <a:ext uri="{FF2B5EF4-FFF2-40B4-BE49-F238E27FC236}">
                <a16:creationId xmlns:a16="http://schemas.microsoft.com/office/drawing/2014/main" id="{1F4140FE-7954-5789-E059-D94A4416217A}"/>
              </a:ext>
            </a:extLst>
          </p:cNvPr>
          <p:cNvGrpSpPr/>
          <p:nvPr/>
        </p:nvGrpSpPr>
        <p:grpSpPr>
          <a:xfrm>
            <a:off x="713354" y="3027307"/>
            <a:ext cx="3014256" cy="2271255"/>
            <a:chOff x="479359" y="3475023"/>
            <a:chExt cx="3175001" cy="2392378"/>
          </a:xfrm>
        </p:grpSpPr>
        <p:pic>
          <p:nvPicPr>
            <p:cNvPr id="65" name="Picture 2" descr="67,000+ Site Plan Stock Illustrations, Royalty-Free Vector Graphics &amp; Clip  Art - iStock | Construction site plan, Community site plan, Site plan icon">
              <a:extLst>
                <a:ext uri="{FF2B5EF4-FFF2-40B4-BE49-F238E27FC236}">
                  <a16:creationId xmlns:a16="http://schemas.microsoft.com/office/drawing/2014/main" id="{92D19FFC-DB07-335C-AD55-3585A7AF0F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49" r="18627"/>
            <a:stretch/>
          </p:blipFill>
          <p:spPr bwMode="auto">
            <a:xfrm>
              <a:off x="479359" y="3475023"/>
              <a:ext cx="3175001" cy="2132899"/>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65">
              <a:extLst>
                <a:ext uri="{FF2B5EF4-FFF2-40B4-BE49-F238E27FC236}">
                  <a16:creationId xmlns:a16="http://schemas.microsoft.com/office/drawing/2014/main" id="{53914AD6-4F82-5A31-9536-10155354B5B1}"/>
                </a:ext>
              </a:extLst>
            </p:cNvPr>
            <p:cNvSpPr/>
            <p:nvPr/>
          </p:nvSpPr>
          <p:spPr>
            <a:xfrm>
              <a:off x="479359" y="5607923"/>
              <a:ext cx="3175001" cy="25947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Street #1</a:t>
              </a:r>
            </a:p>
          </p:txBody>
        </p:sp>
      </p:grpSp>
      <p:grpSp>
        <p:nvGrpSpPr>
          <p:cNvPr id="67" name="Group 66">
            <a:extLst>
              <a:ext uri="{FF2B5EF4-FFF2-40B4-BE49-F238E27FC236}">
                <a16:creationId xmlns:a16="http://schemas.microsoft.com/office/drawing/2014/main" id="{65829311-DF1A-77D0-4320-42B503BB1790}"/>
              </a:ext>
            </a:extLst>
          </p:cNvPr>
          <p:cNvGrpSpPr/>
          <p:nvPr/>
        </p:nvGrpSpPr>
        <p:grpSpPr>
          <a:xfrm>
            <a:off x="4002768" y="2863044"/>
            <a:ext cx="1721345" cy="1386064"/>
            <a:chOff x="3944192" y="3302000"/>
            <a:chExt cx="1813141" cy="1459981"/>
          </a:xfrm>
        </p:grpSpPr>
        <p:pic>
          <p:nvPicPr>
            <p:cNvPr id="68" name="Picture 4" descr="4,300+ Detached House Uk Stock Photos, Pictures &amp; Royalty-Free Images -  iStock | Semi detached house uk">
              <a:extLst>
                <a:ext uri="{FF2B5EF4-FFF2-40B4-BE49-F238E27FC236}">
                  <a16:creationId xmlns:a16="http://schemas.microsoft.com/office/drawing/2014/main" id="{D707F992-DAF1-1A09-333D-1BB9D2EEE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4192" y="3302000"/>
              <a:ext cx="1813141" cy="1208761"/>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8A1C5DBF-DF64-C488-90AB-73D22ACF4B22}"/>
                </a:ext>
              </a:extLst>
            </p:cNvPr>
            <p:cNvSpPr/>
            <p:nvPr/>
          </p:nvSpPr>
          <p:spPr>
            <a:xfrm>
              <a:off x="3944192" y="4505117"/>
              <a:ext cx="1813141" cy="25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3-bed house #1</a:t>
              </a:r>
            </a:p>
          </p:txBody>
        </p:sp>
      </p:grpSp>
      <p:grpSp>
        <p:nvGrpSpPr>
          <p:cNvPr id="70" name="Group 69">
            <a:extLst>
              <a:ext uri="{FF2B5EF4-FFF2-40B4-BE49-F238E27FC236}">
                <a16:creationId xmlns:a16="http://schemas.microsoft.com/office/drawing/2014/main" id="{756D54F4-BA13-7A62-ABBF-187632D06809}"/>
              </a:ext>
            </a:extLst>
          </p:cNvPr>
          <p:cNvGrpSpPr/>
          <p:nvPr/>
        </p:nvGrpSpPr>
        <p:grpSpPr>
          <a:xfrm>
            <a:off x="4002768" y="4956941"/>
            <a:ext cx="1721345" cy="707832"/>
            <a:chOff x="3944192" y="5507561"/>
            <a:chExt cx="1813141" cy="745580"/>
          </a:xfrm>
        </p:grpSpPr>
        <p:pic>
          <p:nvPicPr>
            <p:cNvPr id="71" name="Picture 4" descr="4,300+ Detached House Uk Stock Photos, Pictures &amp; Royalty-Free Images -  iStock | Semi detached house uk">
              <a:extLst>
                <a:ext uri="{FF2B5EF4-FFF2-40B4-BE49-F238E27FC236}">
                  <a16:creationId xmlns:a16="http://schemas.microsoft.com/office/drawing/2014/main" id="{2F86177C-BFF9-5CAE-8FFA-3199747D4F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89" b="56179"/>
            <a:stretch/>
          </p:blipFill>
          <p:spPr bwMode="auto">
            <a:xfrm>
              <a:off x="3944192" y="5507561"/>
              <a:ext cx="1813141" cy="48871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ECE60A57-50E9-0771-EB2E-12CAD64FD1F6}"/>
                </a:ext>
              </a:extLst>
            </p:cNvPr>
            <p:cNvSpPr/>
            <p:nvPr/>
          </p:nvSpPr>
          <p:spPr>
            <a:xfrm>
              <a:off x="3944192" y="5996277"/>
              <a:ext cx="1813141" cy="25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2-bed house #1</a:t>
              </a:r>
            </a:p>
          </p:txBody>
        </p:sp>
      </p:grpSp>
      <p:grpSp>
        <p:nvGrpSpPr>
          <p:cNvPr id="73" name="Group 72">
            <a:extLst>
              <a:ext uri="{FF2B5EF4-FFF2-40B4-BE49-F238E27FC236}">
                <a16:creationId xmlns:a16="http://schemas.microsoft.com/office/drawing/2014/main" id="{09943C16-C6F1-C5EC-3A83-D879B35423E2}"/>
              </a:ext>
            </a:extLst>
          </p:cNvPr>
          <p:cNvGrpSpPr/>
          <p:nvPr/>
        </p:nvGrpSpPr>
        <p:grpSpPr>
          <a:xfrm>
            <a:off x="4002768" y="4249108"/>
            <a:ext cx="1721345" cy="707832"/>
            <a:chOff x="3944192" y="4761981"/>
            <a:chExt cx="1813141" cy="745580"/>
          </a:xfrm>
        </p:grpSpPr>
        <p:pic>
          <p:nvPicPr>
            <p:cNvPr id="74" name="Picture 4" descr="4,300+ Detached House Uk Stock Photos, Pictures &amp; Royalty-Free Images -  iStock | Semi detached house uk">
              <a:extLst>
                <a:ext uri="{FF2B5EF4-FFF2-40B4-BE49-F238E27FC236}">
                  <a16:creationId xmlns:a16="http://schemas.microsoft.com/office/drawing/2014/main" id="{BADAEA67-1116-70A1-C233-6A99D2B24F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89" b="56179"/>
            <a:stretch/>
          </p:blipFill>
          <p:spPr bwMode="auto">
            <a:xfrm>
              <a:off x="3944192" y="4761981"/>
              <a:ext cx="1813141" cy="488716"/>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CDEB304C-6EAD-A585-780F-42E82C4B28E9}"/>
                </a:ext>
              </a:extLst>
            </p:cNvPr>
            <p:cNvSpPr/>
            <p:nvPr/>
          </p:nvSpPr>
          <p:spPr>
            <a:xfrm>
              <a:off x="3944192" y="5250697"/>
              <a:ext cx="1813141" cy="25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3-bed house #2</a:t>
              </a:r>
            </a:p>
          </p:txBody>
        </p:sp>
      </p:grpSp>
      <p:grpSp>
        <p:nvGrpSpPr>
          <p:cNvPr id="76" name="Group 75">
            <a:extLst>
              <a:ext uri="{FF2B5EF4-FFF2-40B4-BE49-F238E27FC236}">
                <a16:creationId xmlns:a16="http://schemas.microsoft.com/office/drawing/2014/main" id="{75A01FA1-01E7-BE32-7650-620C58F412D1}"/>
              </a:ext>
            </a:extLst>
          </p:cNvPr>
          <p:cNvGrpSpPr/>
          <p:nvPr/>
        </p:nvGrpSpPr>
        <p:grpSpPr>
          <a:xfrm>
            <a:off x="5920945" y="2863044"/>
            <a:ext cx="1721346" cy="975968"/>
            <a:chOff x="5964662" y="3302000"/>
            <a:chExt cx="1813142" cy="1028015"/>
          </a:xfrm>
        </p:grpSpPr>
        <p:pic>
          <p:nvPicPr>
            <p:cNvPr id="77" name="Picture 8" descr="126,900+ New Kitchen Stock Photos, Pictures &amp; Royalty-Free Images - iStock  | Kitchen, Renovation, Kitchen remodel">
              <a:extLst>
                <a:ext uri="{FF2B5EF4-FFF2-40B4-BE49-F238E27FC236}">
                  <a16:creationId xmlns:a16="http://schemas.microsoft.com/office/drawing/2014/main" id="{F9E90D66-5F4A-6C99-C0E1-13AEE15871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356" b="10399"/>
            <a:stretch/>
          </p:blipFill>
          <p:spPr bwMode="auto">
            <a:xfrm>
              <a:off x="5964662" y="3302000"/>
              <a:ext cx="1813142" cy="800748"/>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694A6979-3AF4-5835-E638-0FE3D3CAA5F2}"/>
                </a:ext>
              </a:extLst>
            </p:cNvPr>
            <p:cNvSpPr/>
            <p:nvPr/>
          </p:nvSpPr>
          <p:spPr>
            <a:xfrm>
              <a:off x="5964663" y="4073151"/>
              <a:ext cx="1813141" cy="25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Kitchen #1</a:t>
              </a:r>
            </a:p>
          </p:txBody>
        </p:sp>
      </p:grpSp>
      <p:grpSp>
        <p:nvGrpSpPr>
          <p:cNvPr id="79" name="Group 78">
            <a:extLst>
              <a:ext uri="{FF2B5EF4-FFF2-40B4-BE49-F238E27FC236}">
                <a16:creationId xmlns:a16="http://schemas.microsoft.com/office/drawing/2014/main" id="{28E68EB5-787D-BC92-6E22-D71DE38D41A5}"/>
              </a:ext>
            </a:extLst>
          </p:cNvPr>
          <p:cNvGrpSpPr/>
          <p:nvPr/>
        </p:nvGrpSpPr>
        <p:grpSpPr>
          <a:xfrm>
            <a:off x="5920945" y="4638475"/>
            <a:ext cx="1721346" cy="1018259"/>
            <a:chOff x="5964662" y="5172112"/>
            <a:chExt cx="1813142" cy="1072561"/>
          </a:xfrm>
        </p:grpSpPr>
        <p:pic>
          <p:nvPicPr>
            <p:cNvPr id="80" name="Picture 10" descr="678,800+ Beautiful Living Room Stock Photos, Pictures &amp; Royalty-Free Images  - iStock | Beautiful living room floor, Beautiful living room interior,  Beautiful living room no people">
              <a:extLst>
                <a:ext uri="{FF2B5EF4-FFF2-40B4-BE49-F238E27FC236}">
                  <a16:creationId xmlns:a16="http://schemas.microsoft.com/office/drawing/2014/main" id="{EBB7E697-74EC-2708-60A9-7EECB7E7AE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893" b="10625"/>
            <a:stretch/>
          </p:blipFill>
          <p:spPr bwMode="auto">
            <a:xfrm>
              <a:off x="5964662" y="5172112"/>
              <a:ext cx="1813141" cy="815698"/>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6037F8CD-3BF1-5A43-BDDD-FE66B310AEB1}"/>
                </a:ext>
              </a:extLst>
            </p:cNvPr>
            <p:cNvSpPr/>
            <p:nvPr/>
          </p:nvSpPr>
          <p:spPr>
            <a:xfrm>
              <a:off x="5964663" y="5987809"/>
              <a:ext cx="1813141" cy="25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Living room #1</a:t>
              </a:r>
            </a:p>
          </p:txBody>
        </p:sp>
      </p:grpSp>
      <p:grpSp>
        <p:nvGrpSpPr>
          <p:cNvPr id="82" name="Group 81">
            <a:extLst>
              <a:ext uri="{FF2B5EF4-FFF2-40B4-BE49-F238E27FC236}">
                <a16:creationId xmlns:a16="http://schemas.microsoft.com/office/drawing/2014/main" id="{C627B690-C118-B7BF-57F4-CA48F1497BA9}"/>
              </a:ext>
            </a:extLst>
          </p:cNvPr>
          <p:cNvGrpSpPr/>
          <p:nvPr/>
        </p:nvGrpSpPr>
        <p:grpSpPr>
          <a:xfrm>
            <a:off x="5920945" y="3846631"/>
            <a:ext cx="1721346" cy="942327"/>
            <a:chOff x="5964662" y="4338040"/>
            <a:chExt cx="1813142" cy="992580"/>
          </a:xfrm>
        </p:grpSpPr>
        <p:pic>
          <p:nvPicPr>
            <p:cNvPr id="83" name="Picture 12" descr="1,308,800+ Bedroom Stock Photos, Pictures &amp; Royalty-Free Images - iStock |  Living room, Kids bedroom, Modern bedroom">
              <a:extLst>
                <a:ext uri="{FF2B5EF4-FFF2-40B4-BE49-F238E27FC236}">
                  <a16:creationId xmlns:a16="http://schemas.microsoft.com/office/drawing/2014/main" id="{320548AB-AE58-A79B-FC0F-88DDDA10F7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7076" b="6888"/>
            <a:stretch/>
          </p:blipFill>
          <p:spPr bwMode="auto">
            <a:xfrm>
              <a:off x="5964662" y="4338040"/>
              <a:ext cx="1813141" cy="781922"/>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5C84D43D-3560-31CB-FC14-AE62A288A02E}"/>
                </a:ext>
              </a:extLst>
            </p:cNvPr>
            <p:cNvSpPr/>
            <p:nvPr/>
          </p:nvSpPr>
          <p:spPr>
            <a:xfrm>
              <a:off x="5964663" y="5073756"/>
              <a:ext cx="1813141" cy="25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Bedroom #1</a:t>
              </a:r>
            </a:p>
          </p:txBody>
        </p:sp>
        <p:sp>
          <p:nvSpPr>
            <p:cNvPr id="85" name="TextBox 84">
              <a:extLst>
                <a:ext uri="{FF2B5EF4-FFF2-40B4-BE49-F238E27FC236}">
                  <a16:creationId xmlns:a16="http://schemas.microsoft.com/office/drawing/2014/main" id="{9377207C-6A3E-4A0C-54D1-4CCDE6D52A25}"/>
                </a:ext>
              </a:extLst>
            </p:cNvPr>
            <p:cNvSpPr txBox="1"/>
            <p:nvPr/>
          </p:nvSpPr>
          <p:spPr>
            <a:xfrm>
              <a:off x="7291859" y="4675391"/>
              <a:ext cx="441146" cy="369332"/>
            </a:xfrm>
            <a:prstGeom prst="rect">
              <a:avLst/>
            </a:prstGeom>
            <a:noFill/>
          </p:spPr>
          <p:txBody>
            <a:bodyPr wrap="none" rtlCol="0">
              <a:spAutoFit/>
            </a:bodyPr>
            <a:lstStyle/>
            <a:p>
              <a:r>
                <a:rPr lang="en-GB" b="1" dirty="0">
                  <a:solidFill>
                    <a:schemeClr val="bg1"/>
                  </a:solidFill>
                </a:rPr>
                <a:t>x3</a:t>
              </a:r>
            </a:p>
          </p:txBody>
        </p:sp>
      </p:grpSp>
      <p:sp>
        <p:nvSpPr>
          <p:cNvPr id="86" name="Rectangle 85">
            <a:extLst>
              <a:ext uri="{FF2B5EF4-FFF2-40B4-BE49-F238E27FC236}">
                <a16:creationId xmlns:a16="http://schemas.microsoft.com/office/drawing/2014/main" id="{09E00860-8C2B-D394-CAA6-923261AC2546}"/>
              </a:ext>
            </a:extLst>
          </p:cNvPr>
          <p:cNvSpPr/>
          <p:nvPr/>
        </p:nvSpPr>
        <p:spPr>
          <a:xfrm>
            <a:off x="7839123" y="2861684"/>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Fridge #1</a:t>
            </a:r>
          </a:p>
        </p:txBody>
      </p:sp>
      <p:sp>
        <p:nvSpPr>
          <p:cNvPr id="87" name="Rectangle 86">
            <a:extLst>
              <a:ext uri="{FF2B5EF4-FFF2-40B4-BE49-F238E27FC236}">
                <a16:creationId xmlns:a16="http://schemas.microsoft.com/office/drawing/2014/main" id="{3178E2EF-9D3D-DB30-D920-DEA531C172F0}"/>
              </a:ext>
            </a:extLst>
          </p:cNvPr>
          <p:cNvSpPr/>
          <p:nvPr/>
        </p:nvSpPr>
        <p:spPr>
          <a:xfrm>
            <a:off x="7839123" y="3121218"/>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Countertop #8</a:t>
            </a:r>
          </a:p>
        </p:txBody>
      </p:sp>
      <p:sp>
        <p:nvSpPr>
          <p:cNvPr id="88" name="Rectangle 87">
            <a:extLst>
              <a:ext uri="{FF2B5EF4-FFF2-40B4-BE49-F238E27FC236}">
                <a16:creationId xmlns:a16="http://schemas.microsoft.com/office/drawing/2014/main" id="{DAEE73B7-1EBA-C4C0-48AD-A42D1AF0D749}"/>
              </a:ext>
            </a:extLst>
          </p:cNvPr>
          <p:cNvSpPr/>
          <p:nvPr/>
        </p:nvSpPr>
        <p:spPr>
          <a:xfrm>
            <a:off x="7839123" y="3632424"/>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Microwave #1</a:t>
            </a:r>
          </a:p>
        </p:txBody>
      </p:sp>
      <p:sp>
        <p:nvSpPr>
          <p:cNvPr id="89" name="Rectangle 88">
            <a:extLst>
              <a:ext uri="{FF2B5EF4-FFF2-40B4-BE49-F238E27FC236}">
                <a16:creationId xmlns:a16="http://schemas.microsoft.com/office/drawing/2014/main" id="{BA7C20E3-0837-8E9A-4253-B1403E8ABAEE}"/>
              </a:ext>
            </a:extLst>
          </p:cNvPr>
          <p:cNvSpPr/>
          <p:nvPr/>
        </p:nvSpPr>
        <p:spPr>
          <a:xfrm>
            <a:off x="7839123" y="3890507"/>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Washing </a:t>
            </a:r>
            <a:r>
              <a:rPr lang="en-GB" sz="1400" b="1" dirty="0" err="1"/>
              <a:t>mch</a:t>
            </a:r>
            <a:r>
              <a:rPr lang="en-GB" sz="1400" b="1" dirty="0"/>
              <a:t>. #1</a:t>
            </a:r>
          </a:p>
        </p:txBody>
      </p:sp>
      <p:sp>
        <p:nvSpPr>
          <p:cNvPr id="90" name="Rectangle 89">
            <a:extLst>
              <a:ext uri="{FF2B5EF4-FFF2-40B4-BE49-F238E27FC236}">
                <a16:creationId xmlns:a16="http://schemas.microsoft.com/office/drawing/2014/main" id="{782C4258-967F-6D34-7CB4-75BCB894A40B}"/>
              </a:ext>
            </a:extLst>
          </p:cNvPr>
          <p:cNvSpPr/>
          <p:nvPr/>
        </p:nvSpPr>
        <p:spPr>
          <a:xfrm>
            <a:off x="7839123" y="4148590"/>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Crockery #1</a:t>
            </a:r>
          </a:p>
        </p:txBody>
      </p:sp>
      <p:sp>
        <p:nvSpPr>
          <p:cNvPr id="91" name="Rectangle 90">
            <a:extLst>
              <a:ext uri="{FF2B5EF4-FFF2-40B4-BE49-F238E27FC236}">
                <a16:creationId xmlns:a16="http://schemas.microsoft.com/office/drawing/2014/main" id="{D67A92C3-7490-405B-4477-869F04C41FA4}"/>
              </a:ext>
            </a:extLst>
          </p:cNvPr>
          <p:cNvSpPr/>
          <p:nvPr/>
        </p:nvSpPr>
        <p:spPr>
          <a:xfrm>
            <a:off x="7839123" y="4404172"/>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Glassware #3</a:t>
            </a:r>
          </a:p>
        </p:txBody>
      </p:sp>
      <p:sp>
        <p:nvSpPr>
          <p:cNvPr id="92" name="Rectangle 91">
            <a:extLst>
              <a:ext uri="{FF2B5EF4-FFF2-40B4-BE49-F238E27FC236}">
                <a16:creationId xmlns:a16="http://schemas.microsoft.com/office/drawing/2014/main" id="{B06DEB9A-A3B4-1017-F0E2-AB6CD5A80A96}"/>
              </a:ext>
            </a:extLst>
          </p:cNvPr>
          <p:cNvSpPr/>
          <p:nvPr/>
        </p:nvSpPr>
        <p:spPr>
          <a:xfrm>
            <a:off x="7839123" y="4664858"/>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Glassware #1</a:t>
            </a:r>
          </a:p>
        </p:txBody>
      </p:sp>
      <p:sp>
        <p:nvSpPr>
          <p:cNvPr id="93" name="Rectangle 92">
            <a:extLst>
              <a:ext uri="{FF2B5EF4-FFF2-40B4-BE49-F238E27FC236}">
                <a16:creationId xmlns:a16="http://schemas.microsoft.com/office/drawing/2014/main" id="{8E4037FA-57B8-1431-B3A3-A019931C5B19}"/>
              </a:ext>
            </a:extLst>
          </p:cNvPr>
          <p:cNvSpPr/>
          <p:nvPr/>
        </p:nvSpPr>
        <p:spPr>
          <a:xfrm>
            <a:off x="7839123" y="3375909"/>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Countertop #9</a:t>
            </a:r>
          </a:p>
        </p:txBody>
      </p:sp>
      <p:sp>
        <p:nvSpPr>
          <p:cNvPr id="94" name="Rectangle 93">
            <a:extLst>
              <a:ext uri="{FF2B5EF4-FFF2-40B4-BE49-F238E27FC236}">
                <a16:creationId xmlns:a16="http://schemas.microsoft.com/office/drawing/2014/main" id="{8FFDED57-0802-723E-E3A8-1BEFBC555806}"/>
              </a:ext>
            </a:extLst>
          </p:cNvPr>
          <p:cNvSpPr/>
          <p:nvPr/>
        </p:nvSpPr>
        <p:spPr>
          <a:xfrm>
            <a:off x="7839123" y="4917506"/>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Lighting #10</a:t>
            </a:r>
          </a:p>
        </p:txBody>
      </p:sp>
      <p:sp>
        <p:nvSpPr>
          <p:cNvPr id="95" name="Rectangle 94">
            <a:extLst>
              <a:ext uri="{FF2B5EF4-FFF2-40B4-BE49-F238E27FC236}">
                <a16:creationId xmlns:a16="http://schemas.microsoft.com/office/drawing/2014/main" id="{138973DE-FA00-5112-C9CC-01892A8DEF4F}"/>
              </a:ext>
            </a:extLst>
          </p:cNvPr>
          <p:cNvSpPr/>
          <p:nvPr/>
        </p:nvSpPr>
        <p:spPr>
          <a:xfrm>
            <a:off x="7839123" y="5178798"/>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Wall tiles #3</a:t>
            </a:r>
          </a:p>
        </p:txBody>
      </p:sp>
      <p:sp>
        <p:nvSpPr>
          <p:cNvPr id="96" name="Rectangle 95">
            <a:extLst>
              <a:ext uri="{FF2B5EF4-FFF2-40B4-BE49-F238E27FC236}">
                <a16:creationId xmlns:a16="http://schemas.microsoft.com/office/drawing/2014/main" id="{FA11E171-61EF-9D16-4137-46CC69B511EE}"/>
              </a:ext>
            </a:extLst>
          </p:cNvPr>
          <p:cNvSpPr/>
          <p:nvPr/>
        </p:nvSpPr>
        <p:spPr>
          <a:xfrm>
            <a:off x="7839123" y="5433835"/>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Lino. #6</a:t>
            </a:r>
          </a:p>
        </p:txBody>
      </p:sp>
      <p:grpSp>
        <p:nvGrpSpPr>
          <p:cNvPr id="97" name="Group 96">
            <a:extLst>
              <a:ext uri="{FF2B5EF4-FFF2-40B4-BE49-F238E27FC236}">
                <a16:creationId xmlns:a16="http://schemas.microsoft.com/office/drawing/2014/main" id="{4F3E41A4-6B5B-93C1-ECBB-6DD47E9ACF7A}"/>
              </a:ext>
            </a:extLst>
          </p:cNvPr>
          <p:cNvGrpSpPr/>
          <p:nvPr/>
        </p:nvGrpSpPr>
        <p:grpSpPr>
          <a:xfrm>
            <a:off x="1931939" y="2462216"/>
            <a:ext cx="9143868" cy="350633"/>
            <a:chOff x="1762929" y="2767478"/>
            <a:chExt cx="9631495" cy="369332"/>
          </a:xfrm>
        </p:grpSpPr>
        <p:sp>
          <p:nvSpPr>
            <p:cNvPr id="98" name="TextBox 97">
              <a:extLst>
                <a:ext uri="{FF2B5EF4-FFF2-40B4-BE49-F238E27FC236}">
                  <a16:creationId xmlns:a16="http://schemas.microsoft.com/office/drawing/2014/main" id="{9A7A85D5-7B51-FDED-4E5D-9A79E7164CBD}"/>
                </a:ext>
              </a:extLst>
            </p:cNvPr>
            <p:cNvSpPr txBox="1"/>
            <p:nvPr/>
          </p:nvSpPr>
          <p:spPr>
            <a:xfrm>
              <a:off x="1762929" y="2767478"/>
              <a:ext cx="607859" cy="369332"/>
            </a:xfrm>
            <a:prstGeom prst="rect">
              <a:avLst/>
            </a:prstGeom>
            <a:noFill/>
          </p:spPr>
          <p:txBody>
            <a:bodyPr wrap="none" rtlCol="0">
              <a:spAutoFit/>
            </a:bodyPr>
            <a:lstStyle/>
            <a:p>
              <a:r>
                <a:rPr lang="en-GB" b="1" dirty="0"/>
                <a:t>Site</a:t>
              </a:r>
            </a:p>
          </p:txBody>
        </p:sp>
        <p:sp>
          <p:nvSpPr>
            <p:cNvPr id="99" name="TextBox 98">
              <a:extLst>
                <a:ext uri="{FF2B5EF4-FFF2-40B4-BE49-F238E27FC236}">
                  <a16:creationId xmlns:a16="http://schemas.microsoft.com/office/drawing/2014/main" id="{8EABFA35-9DC4-FCB8-1BBD-42C7E117FFEF}"/>
                </a:ext>
              </a:extLst>
            </p:cNvPr>
            <p:cNvSpPr txBox="1"/>
            <p:nvPr/>
          </p:nvSpPr>
          <p:spPr>
            <a:xfrm>
              <a:off x="4482712" y="2767478"/>
              <a:ext cx="736099" cy="369332"/>
            </a:xfrm>
            <a:prstGeom prst="rect">
              <a:avLst/>
            </a:prstGeom>
            <a:noFill/>
          </p:spPr>
          <p:txBody>
            <a:bodyPr wrap="none" rtlCol="0">
              <a:spAutoFit/>
            </a:bodyPr>
            <a:lstStyle/>
            <a:p>
              <a:r>
                <a:rPr lang="en-GB" b="1" dirty="0"/>
                <a:t>Zone</a:t>
              </a:r>
            </a:p>
          </p:txBody>
        </p:sp>
        <p:sp>
          <p:nvSpPr>
            <p:cNvPr id="100" name="TextBox 99">
              <a:extLst>
                <a:ext uri="{FF2B5EF4-FFF2-40B4-BE49-F238E27FC236}">
                  <a16:creationId xmlns:a16="http://schemas.microsoft.com/office/drawing/2014/main" id="{B8B1940F-7437-43B0-39DF-C2474043E619}"/>
                </a:ext>
              </a:extLst>
            </p:cNvPr>
            <p:cNvSpPr txBox="1"/>
            <p:nvPr/>
          </p:nvSpPr>
          <p:spPr>
            <a:xfrm>
              <a:off x="6522418" y="2767478"/>
              <a:ext cx="697627" cy="369332"/>
            </a:xfrm>
            <a:prstGeom prst="rect">
              <a:avLst/>
            </a:prstGeom>
            <a:noFill/>
          </p:spPr>
          <p:txBody>
            <a:bodyPr wrap="none" rtlCol="0">
              <a:spAutoFit/>
            </a:bodyPr>
            <a:lstStyle/>
            <a:p>
              <a:r>
                <a:rPr lang="en-GB" b="1" dirty="0"/>
                <a:t>Area</a:t>
              </a:r>
            </a:p>
          </p:txBody>
        </p:sp>
        <p:sp>
          <p:nvSpPr>
            <p:cNvPr id="101" name="TextBox 100">
              <a:extLst>
                <a:ext uri="{FF2B5EF4-FFF2-40B4-BE49-F238E27FC236}">
                  <a16:creationId xmlns:a16="http://schemas.microsoft.com/office/drawing/2014/main" id="{7621103E-BFB0-620D-5F9B-5623122BF659}"/>
                </a:ext>
              </a:extLst>
            </p:cNvPr>
            <p:cNvSpPr txBox="1"/>
            <p:nvPr/>
          </p:nvSpPr>
          <p:spPr>
            <a:xfrm>
              <a:off x="8440297" y="2767478"/>
              <a:ext cx="902811" cy="369332"/>
            </a:xfrm>
            <a:prstGeom prst="rect">
              <a:avLst/>
            </a:prstGeom>
            <a:noFill/>
          </p:spPr>
          <p:txBody>
            <a:bodyPr wrap="none" rtlCol="0">
              <a:spAutoFit/>
            </a:bodyPr>
            <a:lstStyle/>
            <a:p>
              <a:r>
                <a:rPr lang="en-GB" b="1" dirty="0"/>
                <a:t>Object</a:t>
              </a:r>
            </a:p>
          </p:txBody>
        </p:sp>
        <p:sp>
          <p:nvSpPr>
            <p:cNvPr id="102" name="TextBox 101">
              <a:extLst>
                <a:ext uri="{FF2B5EF4-FFF2-40B4-BE49-F238E27FC236}">
                  <a16:creationId xmlns:a16="http://schemas.microsoft.com/office/drawing/2014/main" id="{176C204D-83F3-72AE-ABC3-9D25E368716B}"/>
                </a:ext>
              </a:extLst>
            </p:cNvPr>
            <p:cNvSpPr txBox="1"/>
            <p:nvPr/>
          </p:nvSpPr>
          <p:spPr>
            <a:xfrm>
              <a:off x="10337724" y="2767478"/>
              <a:ext cx="1056700" cy="369332"/>
            </a:xfrm>
            <a:prstGeom prst="rect">
              <a:avLst/>
            </a:prstGeom>
            <a:noFill/>
          </p:spPr>
          <p:txBody>
            <a:bodyPr wrap="none" rtlCol="0">
              <a:spAutoFit/>
            </a:bodyPr>
            <a:lstStyle/>
            <a:p>
              <a:r>
                <a:rPr lang="en-GB" b="1"/>
                <a:t>Material</a:t>
              </a:r>
              <a:endParaRPr lang="en-GB" b="1" dirty="0"/>
            </a:p>
          </p:txBody>
        </p:sp>
      </p:grpSp>
      <p:grpSp>
        <p:nvGrpSpPr>
          <p:cNvPr id="103" name="Group 102">
            <a:extLst>
              <a:ext uri="{FF2B5EF4-FFF2-40B4-BE49-F238E27FC236}">
                <a16:creationId xmlns:a16="http://schemas.microsoft.com/office/drawing/2014/main" id="{E6C4CB7B-1BB6-4B0B-9DDA-EB53DDC6B260}"/>
              </a:ext>
            </a:extLst>
          </p:cNvPr>
          <p:cNvGrpSpPr/>
          <p:nvPr/>
        </p:nvGrpSpPr>
        <p:grpSpPr>
          <a:xfrm>
            <a:off x="9757299" y="2865361"/>
            <a:ext cx="1721345" cy="961654"/>
            <a:chOff x="10005603" y="3304441"/>
            <a:chExt cx="1813141" cy="1012937"/>
          </a:xfrm>
        </p:grpSpPr>
        <p:pic>
          <p:nvPicPr>
            <p:cNvPr id="104" name="Picture 2" descr="16,033,400+ Wood Stock Photos, Pictures &amp; Royalty-Free ...">
              <a:extLst>
                <a:ext uri="{FF2B5EF4-FFF2-40B4-BE49-F238E27FC236}">
                  <a16:creationId xmlns:a16="http://schemas.microsoft.com/office/drawing/2014/main" id="{AC714B83-50FA-CB7F-5875-710C7B4C16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817" b="14633"/>
            <a:stretch/>
          </p:blipFill>
          <p:spPr bwMode="auto">
            <a:xfrm>
              <a:off x="10005603" y="3304441"/>
              <a:ext cx="1813141" cy="756073"/>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a:extLst>
                <a:ext uri="{FF2B5EF4-FFF2-40B4-BE49-F238E27FC236}">
                  <a16:creationId xmlns:a16="http://schemas.microsoft.com/office/drawing/2014/main" id="{D9DA04B3-9F1A-6117-FD6D-47D65F9B7B36}"/>
                </a:ext>
              </a:extLst>
            </p:cNvPr>
            <p:cNvSpPr/>
            <p:nvPr/>
          </p:nvSpPr>
          <p:spPr>
            <a:xfrm>
              <a:off x="10005603" y="4060514"/>
              <a:ext cx="1813141" cy="25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Bare wood</a:t>
              </a:r>
            </a:p>
          </p:txBody>
        </p:sp>
      </p:grpSp>
      <p:sp>
        <p:nvSpPr>
          <p:cNvPr id="106" name="Rectangle 105">
            <a:extLst>
              <a:ext uri="{FF2B5EF4-FFF2-40B4-BE49-F238E27FC236}">
                <a16:creationId xmlns:a16="http://schemas.microsoft.com/office/drawing/2014/main" id="{FE791992-FC82-F6D4-A821-BC0FCE971618}"/>
              </a:ext>
            </a:extLst>
          </p:cNvPr>
          <p:cNvSpPr/>
          <p:nvPr/>
        </p:nvSpPr>
        <p:spPr>
          <a:xfrm>
            <a:off x="9757299" y="3839082"/>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Soil</a:t>
            </a:r>
          </a:p>
        </p:txBody>
      </p:sp>
      <p:grpSp>
        <p:nvGrpSpPr>
          <p:cNvPr id="107" name="Group 106">
            <a:extLst>
              <a:ext uri="{FF2B5EF4-FFF2-40B4-BE49-F238E27FC236}">
                <a16:creationId xmlns:a16="http://schemas.microsoft.com/office/drawing/2014/main" id="{45C3F8DF-5DDC-B9CA-EA31-AC1C07D90721}"/>
              </a:ext>
            </a:extLst>
          </p:cNvPr>
          <p:cNvGrpSpPr/>
          <p:nvPr/>
        </p:nvGrpSpPr>
        <p:grpSpPr>
          <a:xfrm>
            <a:off x="9757299" y="4082714"/>
            <a:ext cx="1721345" cy="817193"/>
            <a:chOff x="10005603" y="4586713"/>
            <a:chExt cx="1813141" cy="860773"/>
          </a:xfrm>
        </p:grpSpPr>
        <p:pic>
          <p:nvPicPr>
            <p:cNvPr id="108" name="Picture 4" descr="Brick Wall Images – Browse 39,271,718 Stock Photos, Vectors ...">
              <a:extLst>
                <a:ext uri="{FF2B5EF4-FFF2-40B4-BE49-F238E27FC236}">
                  <a16:creationId xmlns:a16="http://schemas.microsoft.com/office/drawing/2014/main" id="{74E93E91-DA06-3DD9-04C1-7DBD9840093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4827" t="29250" r="30205" b="53385"/>
            <a:stretch/>
          </p:blipFill>
          <p:spPr bwMode="auto">
            <a:xfrm>
              <a:off x="10020086" y="4586713"/>
              <a:ext cx="1798657" cy="595466"/>
            </a:xfrm>
            <a:prstGeom prst="rect">
              <a:avLst/>
            </a:prstGeom>
            <a:noFill/>
            <a:extLst>
              <a:ext uri="{909E8E84-426E-40DD-AFC4-6F175D3DCCD1}">
                <a14:hiddenFill xmlns:a14="http://schemas.microsoft.com/office/drawing/2010/main">
                  <a:solidFill>
                    <a:srgbClr val="FFFFFF"/>
                  </a:solidFill>
                </a14:hiddenFill>
              </a:ext>
            </a:extLst>
          </p:spPr>
        </p:pic>
        <p:sp>
          <p:nvSpPr>
            <p:cNvPr id="109" name="Rectangle 108">
              <a:extLst>
                <a:ext uri="{FF2B5EF4-FFF2-40B4-BE49-F238E27FC236}">
                  <a16:creationId xmlns:a16="http://schemas.microsoft.com/office/drawing/2014/main" id="{698204E7-A948-9CB9-36F4-EDDC1F0346D3}"/>
                </a:ext>
              </a:extLst>
            </p:cNvPr>
            <p:cNvSpPr/>
            <p:nvPr/>
          </p:nvSpPr>
          <p:spPr>
            <a:xfrm>
              <a:off x="10005603" y="5190622"/>
              <a:ext cx="1813141" cy="25686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Brick</a:t>
              </a:r>
            </a:p>
          </p:txBody>
        </p:sp>
      </p:grpSp>
      <p:sp>
        <p:nvSpPr>
          <p:cNvPr id="110" name="Rectangle 109">
            <a:extLst>
              <a:ext uri="{FF2B5EF4-FFF2-40B4-BE49-F238E27FC236}">
                <a16:creationId xmlns:a16="http://schemas.microsoft.com/office/drawing/2014/main" id="{5377AB55-FF70-2A8E-7039-1DC722BCCE61}"/>
              </a:ext>
            </a:extLst>
          </p:cNvPr>
          <p:cNvSpPr/>
          <p:nvPr/>
        </p:nvSpPr>
        <p:spPr>
          <a:xfrm>
            <a:off x="9757299" y="4914237"/>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Fabric</a:t>
            </a:r>
          </a:p>
        </p:txBody>
      </p:sp>
      <p:sp>
        <p:nvSpPr>
          <p:cNvPr id="111" name="Rectangle 110">
            <a:extLst>
              <a:ext uri="{FF2B5EF4-FFF2-40B4-BE49-F238E27FC236}">
                <a16:creationId xmlns:a16="http://schemas.microsoft.com/office/drawing/2014/main" id="{5760141A-72A4-B51F-DE83-F8847759C375}"/>
              </a:ext>
            </a:extLst>
          </p:cNvPr>
          <p:cNvSpPr/>
          <p:nvPr/>
        </p:nvSpPr>
        <p:spPr>
          <a:xfrm>
            <a:off x="9757299" y="5169893"/>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Metal</a:t>
            </a:r>
          </a:p>
        </p:txBody>
      </p:sp>
      <p:sp>
        <p:nvSpPr>
          <p:cNvPr id="112" name="Rectangle 111">
            <a:extLst>
              <a:ext uri="{FF2B5EF4-FFF2-40B4-BE49-F238E27FC236}">
                <a16:creationId xmlns:a16="http://schemas.microsoft.com/office/drawing/2014/main" id="{DCE1E132-7055-5732-E572-FC573A77341C}"/>
              </a:ext>
            </a:extLst>
          </p:cNvPr>
          <p:cNvSpPr/>
          <p:nvPr/>
        </p:nvSpPr>
        <p:spPr>
          <a:xfrm>
            <a:off x="9757299" y="5428082"/>
            <a:ext cx="1721345" cy="24385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Glass</a:t>
            </a:r>
          </a:p>
        </p:txBody>
      </p:sp>
    </p:spTree>
    <p:extLst>
      <p:ext uri="{BB962C8B-B14F-4D97-AF65-F5344CB8AC3E}">
        <p14:creationId xmlns:p14="http://schemas.microsoft.com/office/powerpoint/2010/main" val="3998097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B254E-8D22-D381-1F2C-7245E68EF38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49B1B52-107D-F05C-8C97-1FE333401DB4}"/>
              </a:ext>
            </a:extLst>
          </p:cNvPr>
          <p:cNvSpPr>
            <a:spLocks noGrp="1"/>
          </p:cNvSpPr>
          <p:nvPr>
            <p:ph type="title"/>
          </p:nvPr>
        </p:nvSpPr>
        <p:spPr/>
        <p:txBody>
          <a:bodyPr/>
          <a:lstStyle/>
          <a:p>
            <a:r>
              <a:rPr lang="en-GB" noProof="0" dirty="0"/>
              <a:t>Choosing a Remediation Plan</a:t>
            </a:r>
          </a:p>
        </p:txBody>
      </p:sp>
      <p:sp>
        <p:nvSpPr>
          <p:cNvPr id="9" name="Text Placeholder 8">
            <a:extLst>
              <a:ext uri="{FF2B5EF4-FFF2-40B4-BE49-F238E27FC236}">
                <a16:creationId xmlns:a16="http://schemas.microsoft.com/office/drawing/2014/main" id="{6AA290BD-3BC0-0E55-275D-9BC1BC34541C}"/>
              </a:ext>
            </a:extLst>
          </p:cNvPr>
          <p:cNvSpPr>
            <a:spLocks noGrp="1"/>
          </p:cNvSpPr>
          <p:nvPr>
            <p:ph type="body" sz="quarter" idx="13"/>
          </p:nvPr>
        </p:nvSpPr>
        <p:spPr>
          <a:xfrm>
            <a:off x="425603" y="1250078"/>
            <a:ext cx="11340792" cy="876650"/>
          </a:xfrm>
        </p:spPr>
        <p:txBody>
          <a:bodyPr>
            <a:normAutofit/>
          </a:bodyPr>
          <a:lstStyle/>
          <a:p>
            <a:r>
              <a:rPr lang="en-GB" noProof="0" dirty="0"/>
              <a:t>This is the most complex Activity in </a:t>
            </a:r>
            <a:r>
              <a:rPr lang="en-GB" dirty="0"/>
              <a:t>recovery process</a:t>
            </a:r>
            <a:r>
              <a:rPr lang="en-GB" noProof="0" dirty="0"/>
              <a:t>.</a:t>
            </a:r>
          </a:p>
          <a:p>
            <a:r>
              <a:rPr lang="en-GB" dirty="0"/>
              <a:t>ERICA calculates the time, resources, and consumables required for the remediation Activity, based on the selected plan.</a:t>
            </a:r>
          </a:p>
          <a:p>
            <a:pPr marL="0" indent="0">
              <a:buNone/>
            </a:pPr>
            <a:endParaRPr lang="en-GB" noProof="0" dirty="0"/>
          </a:p>
          <a:p>
            <a:endParaRPr lang="en-GB" noProof="0" dirty="0"/>
          </a:p>
        </p:txBody>
      </p:sp>
      <p:sp>
        <p:nvSpPr>
          <p:cNvPr id="4" name="Date Placeholder 3">
            <a:extLst>
              <a:ext uri="{FF2B5EF4-FFF2-40B4-BE49-F238E27FC236}">
                <a16:creationId xmlns:a16="http://schemas.microsoft.com/office/drawing/2014/main" id="{FC4264DF-DCBA-9D64-F278-40577E912833}"/>
              </a:ext>
            </a:extLst>
          </p:cNvPr>
          <p:cNvSpPr>
            <a:spLocks noGrp="1"/>
          </p:cNvSpPr>
          <p:nvPr>
            <p:ph type="dt" sz="half" idx="14"/>
          </p:nvPr>
        </p:nvSpPr>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143DE19B-C542-FB9F-3121-01836CB04780}"/>
              </a:ext>
            </a:extLst>
          </p:cNvPr>
          <p:cNvSpPr>
            <a:spLocks noGrp="1"/>
          </p:cNvSpPr>
          <p:nvPr>
            <p:ph type="sldNum" sz="quarter" idx="16"/>
          </p:nvPr>
        </p:nvSpPr>
        <p:spPr/>
        <p:txBody>
          <a:bodyPr/>
          <a:lstStyle/>
          <a:p>
            <a:fld id="{BE8DD8D6-CAFF-814B-99F5-A85CDD692A21}" type="slidenum">
              <a:rPr lang="en-GB" noProof="0" smtClean="0"/>
              <a:pPr/>
              <a:t>13</a:t>
            </a:fld>
            <a:endParaRPr lang="en-GB" noProof="0" dirty="0"/>
          </a:p>
        </p:txBody>
      </p:sp>
      <p:pic>
        <p:nvPicPr>
          <p:cNvPr id="5" name="Content Placeholder 4" descr="A screenshot of a computer&#10;&#10;Description automatically generated">
            <a:extLst>
              <a:ext uri="{FF2B5EF4-FFF2-40B4-BE49-F238E27FC236}">
                <a16:creationId xmlns:a16="http://schemas.microsoft.com/office/drawing/2014/main" id="{BF81A8F7-0164-FF6D-BA8D-DDDC7CBF209F}"/>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741405" y="2382088"/>
            <a:ext cx="6120714" cy="3696898"/>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7353D7AE-7252-A9BA-796C-4E67AB037CF0}"/>
              </a:ext>
            </a:extLst>
          </p:cNvPr>
          <p:cNvSpPr txBox="1"/>
          <p:nvPr/>
        </p:nvSpPr>
        <p:spPr>
          <a:xfrm>
            <a:off x="7248172" y="3093247"/>
            <a:ext cx="4245250" cy="2398605"/>
          </a:xfrm>
          <a:prstGeom prst="rect">
            <a:avLst/>
          </a:prstGeom>
          <a:noFill/>
        </p:spPr>
        <p:txBody>
          <a:bodyPr wrap="square" rtlCol="0">
            <a:spAutoFit/>
          </a:bodyPr>
          <a:lstStyle/>
          <a:p>
            <a:pPr marR="0" lvl="0" algn="l" defTabSz="914400" rtl="0" eaLnBrk="1" fontAlgn="auto" latinLnBrk="0" hangingPunct="1">
              <a:lnSpc>
                <a:spcPct val="90000"/>
              </a:lnSpc>
              <a:spcBef>
                <a:spcPts val="1000"/>
              </a:spcBef>
              <a:spcAft>
                <a:spcPts val="0"/>
              </a:spcAft>
              <a:buClr>
                <a:srgbClr val="278286"/>
              </a:buClr>
              <a:buSzTx/>
              <a:tabLst/>
              <a:defRPr/>
            </a:pPr>
            <a:r>
              <a:rPr kumimoji="0" lang="en-GB" sz="1600" b="1"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Initial disposal Activity:</a:t>
            </a:r>
          </a:p>
          <a:p>
            <a:pPr marL="228600" indent="-228600">
              <a:lnSpc>
                <a:spcPct val="90000"/>
              </a:lnSpc>
              <a:spcBef>
                <a:spcPts val="500"/>
              </a:spcBef>
              <a:buClr>
                <a:srgbClr val="278286"/>
              </a:buClr>
              <a:buFont typeface="Arial" panose="020B0604020202020204" pitchFamily="34" charset="0"/>
              <a:buChar char="•"/>
              <a:defRPr/>
            </a:pPr>
            <a:r>
              <a:rPr kumimoji="0" lang="en-GB" sz="16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ERICA displays all Objects in the Site.</a:t>
            </a:r>
          </a:p>
          <a:p>
            <a:pPr marL="228600" indent="-228600">
              <a:lnSpc>
                <a:spcPct val="90000"/>
              </a:lnSpc>
              <a:spcBef>
                <a:spcPts val="500"/>
              </a:spcBef>
              <a:buClr>
                <a:srgbClr val="278286"/>
              </a:buClr>
              <a:buFont typeface="Arial" panose="020B0604020202020204" pitchFamily="34" charset="0"/>
              <a:buChar char="•"/>
              <a:defRPr/>
            </a:pPr>
            <a:r>
              <a:rPr lang="en-GB" sz="1600" dirty="0">
                <a:solidFill>
                  <a:srgbClr val="474747"/>
                </a:solidFill>
                <a:latin typeface="Arial" panose="020B0604020202020204" pitchFamily="34" charset="0"/>
                <a:cs typeface="Arial" panose="020B0604020202020204" pitchFamily="34" charset="0"/>
              </a:rPr>
              <a:t>Analyst can tick off the items to be immediately disposed of.</a:t>
            </a:r>
          </a:p>
          <a:p>
            <a:pPr marL="228600" indent="-228600">
              <a:lnSpc>
                <a:spcPct val="90000"/>
              </a:lnSpc>
              <a:spcBef>
                <a:spcPts val="500"/>
              </a:spcBef>
              <a:buClr>
                <a:srgbClr val="278286"/>
              </a:buClr>
              <a:buFont typeface="Arial" panose="020B0604020202020204" pitchFamily="34" charset="0"/>
              <a:buChar char="•"/>
              <a:defRPr/>
            </a:pPr>
            <a:r>
              <a:rPr kumimoji="0" lang="en-GB" sz="16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The Object list m</a:t>
            </a:r>
            <a:r>
              <a:rPr lang="en-GB" sz="1600" dirty="0">
                <a:solidFill>
                  <a:srgbClr val="474747"/>
                </a:solidFill>
                <a:latin typeface="Arial" panose="020B0604020202020204" pitchFamily="34" charset="0"/>
                <a:cs typeface="Arial" panose="020B0604020202020204" pitchFamily="34" charset="0"/>
              </a:rPr>
              <a:t>ay be filtered by name, Material, etc.</a:t>
            </a:r>
          </a:p>
          <a:p>
            <a:pPr marL="228600" indent="-228600">
              <a:lnSpc>
                <a:spcPct val="90000"/>
              </a:lnSpc>
              <a:spcBef>
                <a:spcPts val="500"/>
              </a:spcBef>
              <a:buClr>
                <a:srgbClr val="278286"/>
              </a:buClr>
              <a:buFont typeface="Arial" panose="020B0604020202020204" pitchFamily="34" charset="0"/>
              <a:buChar char="•"/>
              <a:defRPr/>
            </a:pPr>
            <a:r>
              <a:rPr kumimoji="0" lang="en-GB" sz="16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Objects may be sorted, e.g. from smallest to largest.</a:t>
            </a:r>
          </a:p>
          <a:p>
            <a:endParaRPr lang="en-GB" dirty="0"/>
          </a:p>
        </p:txBody>
      </p:sp>
    </p:spTree>
    <p:extLst>
      <p:ext uri="{BB962C8B-B14F-4D97-AF65-F5344CB8AC3E}">
        <p14:creationId xmlns:p14="http://schemas.microsoft.com/office/powerpoint/2010/main" val="3488405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6B73B-F1F6-698C-FD38-0DA007B16B6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877867F-9447-4FAF-FB5B-5BF9ECF69A9A}"/>
              </a:ext>
            </a:extLst>
          </p:cNvPr>
          <p:cNvSpPr>
            <a:spLocks noGrp="1"/>
          </p:cNvSpPr>
          <p:nvPr>
            <p:ph type="title"/>
          </p:nvPr>
        </p:nvSpPr>
        <p:spPr/>
        <p:txBody>
          <a:bodyPr/>
          <a:lstStyle/>
          <a:p>
            <a:r>
              <a:rPr lang="en-GB" noProof="0" dirty="0"/>
              <a:t>Choosing a Remediation Plan</a:t>
            </a:r>
          </a:p>
        </p:txBody>
      </p:sp>
      <p:sp>
        <p:nvSpPr>
          <p:cNvPr id="9" name="Text Placeholder 8">
            <a:extLst>
              <a:ext uri="{FF2B5EF4-FFF2-40B4-BE49-F238E27FC236}">
                <a16:creationId xmlns:a16="http://schemas.microsoft.com/office/drawing/2014/main" id="{090F3B06-8D54-8B31-4D6C-A8E6E6963C53}"/>
              </a:ext>
            </a:extLst>
          </p:cNvPr>
          <p:cNvSpPr>
            <a:spLocks noGrp="1"/>
          </p:cNvSpPr>
          <p:nvPr>
            <p:ph type="body" sz="quarter" idx="13"/>
          </p:nvPr>
        </p:nvSpPr>
        <p:spPr>
          <a:xfrm>
            <a:off x="425603" y="1250078"/>
            <a:ext cx="4558289" cy="420144"/>
          </a:xfrm>
        </p:spPr>
        <p:txBody>
          <a:bodyPr>
            <a:normAutofit/>
          </a:bodyPr>
          <a:lstStyle/>
          <a:p>
            <a:pPr marL="0" indent="0">
              <a:buNone/>
            </a:pPr>
            <a:r>
              <a:rPr lang="en-GB" b="1" noProof="0" dirty="0"/>
              <a:t>Remediation Activity:</a:t>
            </a:r>
          </a:p>
          <a:p>
            <a:endParaRPr lang="en-GB" b="1" noProof="0" dirty="0"/>
          </a:p>
        </p:txBody>
      </p:sp>
      <p:sp>
        <p:nvSpPr>
          <p:cNvPr id="4" name="Date Placeholder 3">
            <a:extLst>
              <a:ext uri="{FF2B5EF4-FFF2-40B4-BE49-F238E27FC236}">
                <a16:creationId xmlns:a16="http://schemas.microsoft.com/office/drawing/2014/main" id="{10BBC1DC-7066-4699-8F8B-48FB5C0E86BE}"/>
              </a:ext>
            </a:extLst>
          </p:cNvPr>
          <p:cNvSpPr>
            <a:spLocks noGrp="1"/>
          </p:cNvSpPr>
          <p:nvPr>
            <p:ph type="dt" sz="half" idx="14"/>
          </p:nvPr>
        </p:nvSpPr>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907E99BB-AF46-8E7B-3DCF-5AA13DB83EEF}"/>
              </a:ext>
            </a:extLst>
          </p:cNvPr>
          <p:cNvSpPr>
            <a:spLocks noGrp="1"/>
          </p:cNvSpPr>
          <p:nvPr>
            <p:ph type="sldNum" sz="quarter" idx="16"/>
          </p:nvPr>
        </p:nvSpPr>
        <p:spPr/>
        <p:txBody>
          <a:bodyPr/>
          <a:lstStyle/>
          <a:p>
            <a:fld id="{BE8DD8D6-CAFF-814B-99F5-A85CDD692A21}" type="slidenum">
              <a:rPr lang="en-GB" noProof="0" smtClean="0"/>
              <a:pPr/>
              <a:t>14</a:t>
            </a:fld>
            <a:endParaRPr lang="en-GB" noProof="0" dirty="0"/>
          </a:p>
        </p:txBody>
      </p:sp>
      <p:pic>
        <p:nvPicPr>
          <p:cNvPr id="10" name="Content Placeholder 11" descr="A screenshot of a computer&#10;&#10;Description automatically generated">
            <a:extLst>
              <a:ext uri="{FF2B5EF4-FFF2-40B4-BE49-F238E27FC236}">
                <a16:creationId xmlns:a16="http://schemas.microsoft.com/office/drawing/2014/main" id="{0C12EC3A-71A2-6049-B183-BE146C3B428E}"/>
              </a:ext>
            </a:extLst>
          </p:cNvPr>
          <p:cNvPicPr>
            <a:picLocks noGrp="1" noChangeAspect="1"/>
          </p:cNvPicPr>
          <p:nvPr>
            <p:ph sz="quarter" idx="4294967295"/>
          </p:nvPr>
        </p:nvPicPr>
        <p:blipFill>
          <a:blip r:embed="rId2">
            <a:extLst>
              <a:ext uri="{28A0092B-C50C-407E-A947-70E740481C1C}">
                <a14:useLocalDpi xmlns:a14="http://schemas.microsoft.com/office/drawing/2010/main" val="0"/>
              </a:ext>
            </a:extLst>
          </a:blip>
          <a:stretch>
            <a:fillRect/>
          </a:stretch>
        </p:blipFill>
        <p:spPr>
          <a:xfrm>
            <a:off x="3137645" y="1403316"/>
            <a:ext cx="5142351" cy="3105414"/>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B81D9104-EFD1-8CEA-EA7C-CC84D08920E8}"/>
              </a:ext>
            </a:extLst>
          </p:cNvPr>
          <p:cNvSpPr txBox="1"/>
          <p:nvPr/>
        </p:nvSpPr>
        <p:spPr>
          <a:xfrm>
            <a:off x="8434078" y="2359912"/>
            <a:ext cx="3554278" cy="1835887"/>
          </a:xfrm>
          <a:prstGeom prst="rect">
            <a:avLst/>
          </a:prstGeom>
          <a:noFill/>
        </p:spPr>
        <p:txBody>
          <a:bodyPr wrap="square" rtlCol="0">
            <a:spAutoFit/>
          </a:bodyPr>
          <a:lstStyle/>
          <a:p>
            <a:pPr marL="271463" marR="0" lvl="0" indent="-271463" algn="l" defTabSz="914400" rtl="0" eaLnBrk="1" fontAlgn="auto" latinLnBrk="0" hangingPunct="1">
              <a:lnSpc>
                <a:spcPct val="90000"/>
              </a:lnSpc>
              <a:spcBef>
                <a:spcPts val="1000"/>
              </a:spcBef>
              <a:spcAft>
                <a:spcPts val="0"/>
              </a:spcAft>
              <a:buClr>
                <a:srgbClr val="278286"/>
              </a:buClr>
              <a:buSzTx/>
              <a:buFont typeface="+mj-lt"/>
              <a:buAutoNum type="arabicPeriod"/>
              <a:tabLst/>
              <a:defRPr/>
            </a:pPr>
            <a:r>
              <a:rPr kumimoji="0" lang="en-GB" sz="14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ERICA calculates the total surface area of remaining Objects, by Material.</a:t>
            </a:r>
          </a:p>
          <a:p>
            <a:pPr marL="534988" lvl="1" indent="-228600">
              <a:lnSpc>
                <a:spcPct val="90000"/>
              </a:lnSpc>
              <a:spcBef>
                <a:spcPts val="500"/>
              </a:spcBef>
              <a:buClr>
                <a:srgbClr val="278286"/>
              </a:buClr>
              <a:buFont typeface="Arial" panose="020B0604020202020204" pitchFamily="34" charset="0"/>
              <a:buChar char="•"/>
              <a:defRPr/>
            </a:pPr>
            <a:r>
              <a:rPr lang="en-GB" sz="1400" dirty="0">
                <a:solidFill>
                  <a:srgbClr val="474747"/>
                </a:solidFill>
                <a:latin typeface="Arial" panose="020B0604020202020204" pitchFamily="34" charset="0"/>
                <a:cs typeface="Arial" panose="020B0604020202020204" pitchFamily="34" charset="0"/>
              </a:rPr>
              <a:t>Can select up to 3 different remediation methods per Material.</a:t>
            </a:r>
          </a:p>
          <a:p>
            <a:pPr marL="534988" lvl="1" indent="-228600">
              <a:lnSpc>
                <a:spcPct val="90000"/>
              </a:lnSpc>
              <a:spcBef>
                <a:spcPts val="500"/>
              </a:spcBef>
              <a:buClr>
                <a:srgbClr val="278286"/>
              </a:buClr>
              <a:buFont typeface="Arial" panose="020B0604020202020204" pitchFamily="34" charset="0"/>
              <a:buChar char="•"/>
              <a:defRPr/>
            </a:pPr>
            <a:r>
              <a:rPr lang="en-GB" sz="1400" dirty="0">
                <a:solidFill>
                  <a:srgbClr val="474747"/>
                </a:solidFill>
                <a:latin typeface="Arial" panose="020B0604020202020204" pitchFamily="34" charset="0"/>
                <a:cs typeface="Arial" panose="020B0604020202020204" pitchFamily="34" charset="0"/>
              </a:rPr>
              <a:t>On-the-fly calculations showing resulting contamination levels.</a:t>
            </a:r>
          </a:p>
          <a:p>
            <a:pPr marL="534988" lvl="1" indent="-228600">
              <a:lnSpc>
                <a:spcPct val="90000"/>
              </a:lnSpc>
              <a:spcBef>
                <a:spcPts val="500"/>
              </a:spcBef>
              <a:buClr>
                <a:srgbClr val="278286"/>
              </a:buClr>
              <a:buFont typeface="Arial" panose="020B0604020202020204" pitchFamily="34" charset="0"/>
              <a:buChar char="•"/>
              <a:defRPr/>
            </a:pPr>
            <a:r>
              <a:rPr lang="en-GB" sz="1400" dirty="0">
                <a:solidFill>
                  <a:srgbClr val="474747"/>
                </a:solidFill>
                <a:latin typeface="Arial" panose="020B0604020202020204" pitchFamily="34" charset="0"/>
                <a:cs typeface="Arial" panose="020B0604020202020204" pitchFamily="34" charset="0"/>
              </a:rPr>
              <a:t>ERICA flags contamination levels above the safe threshold.</a:t>
            </a:r>
          </a:p>
        </p:txBody>
      </p:sp>
      <p:sp>
        <p:nvSpPr>
          <p:cNvPr id="3" name="TextBox 2">
            <a:extLst>
              <a:ext uri="{FF2B5EF4-FFF2-40B4-BE49-F238E27FC236}">
                <a16:creationId xmlns:a16="http://schemas.microsoft.com/office/drawing/2014/main" id="{FECB90BF-A9F7-69D2-F4CA-C1C64DCC7495}"/>
              </a:ext>
            </a:extLst>
          </p:cNvPr>
          <p:cNvSpPr txBox="1"/>
          <p:nvPr/>
        </p:nvSpPr>
        <p:spPr>
          <a:xfrm>
            <a:off x="263672" y="2826816"/>
            <a:ext cx="2779919" cy="1383969"/>
          </a:xfrm>
          <a:prstGeom prst="rect">
            <a:avLst/>
          </a:prstGeom>
          <a:noFill/>
        </p:spPr>
        <p:txBody>
          <a:bodyPr wrap="square" rtlCol="0">
            <a:spAutoFit/>
          </a:bodyPr>
          <a:lstStyle/>
          <a:p>
            <a:pPr marL="271463" marR="0" lvl="0" indent="-271463" algn="l" defTabSz="914400" rtl="0" eaLnBrk="1" fontAlgn="auto" latinLnBrk="0" hangingPunct="1">
              <a:lnSpc>
                <a:spcPct val="90000"/>
              </a:lnSpc>
              <a:spcBef>
                <a:spcPts val="1000"/>
              </a:spcBef>
              <a:spcAft>
                <a:spcPts val="0"/>
              </a:spcAft>
              <a:buClr>
                <a:srgbClr val="278286"/>
              </a:buClr>
              <a:buSzTx/>
              <a:buFont typeface="+mj-lt"/>
              <a:buAutoNum type="arabicPeriod" startAt="2"/>
              <a:tabLst/>
              <a:defRPr/>
            </a:pPr>
            <a:r>
              <a:rPr kumimoji="0" lang="en-GB" sz="14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ERICA displays all applicable remediation techniques:</a:t>
            </a:r>
          </a:p>
          <a:p>
            <a:pPr marL="534988" lvl="1" indent="-228600">
              <a:lnSpc>
                <a:spcPct val="90000"/>
              </a:lnSpc>
              <a:spcBef>
                <a:spcPts val="500"/>
              </a:spcBef>
              <a:buClr>
                <a:srgbClr val="278286"/>
              </a:buClr>
              <a:buFont typeface="Arial" panose="020B0604020202020204" pitchFamily="34" charset="0"/>
              <a:buChar char="•"/>
              <a:defRPr/>
            </a:pPr>
            <a:r>
              <a:rPr kumimoji="0" lang="en-GB" sz="14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Surface-application vs volume-application.</a:t>
            </a:r>
          </a:p>
          <a:p>
            <a:pPr marL="534988" lvl="1" indent="-228600">
              <a:lnSpc>
                <a:spcPct val="90000"/>
              </a:lnSpc>
              <a:spcBef>
                <a:spcPts val="500"/>
              </a:spcBef>
              <a:buClr>
                <a:srgbClr val="278286"/>
              </a:buClr>
              <a:buFont typeface="Arial" panose="020B0604020202020204" pitchFamily="34" charset="0"/>
              <a:buChar char="•"/>
              <a:defRPr/>
            </a:pPr>
            <a:r>
              <a:rPr kumimoji="0" lang="en-GB" sz="14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Can be sorted by speed, effectiveness, cost, etc.</a:t>
            </a:r>
          </a:p>
        </p:txBody>
      </p:sp>
      <p:sp>
        <p:nvSpPr>
          <p:cNvPr id="5" name="TextBox 4">
            <a:extLst>
              <a:ext uri="{FF2B5EF4-FFF2-40B4-BE49-F238E27FC236}">
                <a16:creationId xmlns:a16="http://schemas.microsoft.com/office/drawing/2014/main" id="{B0AF8E08-86A6-8E42-783B-26EEF117AA72}"/>
              </a:ext>
            </a:extLst>
          </p:cNvPr>
          <p:cNvSpPr txBox="1"/>
          <p:nvPr/>
        </p:nvSpPr>
        <p:spPr>
          <a:xfrm>
            <a:off x="3011921" y="4779474"/>
            <a:ext cx="7998023" cy="1060290"/>
          </a:xfrm>
          <a:prstGeom prst="rect">
            <a:avLst/>
          </a:prstGeom>
          <a:noFill/>
        </p:spPr>
        <p:txBody>
          <a:bodyPr wrap="none" rtlCol="0">
            <a:spAutoFit/>
          </a:bodyPr>
          <a:lstStyle/>
          <a:p>
            <a:pPr marL="271463" marR="0" lvl="0" indent="-271463" algn="l" defTabSz="914400" rtl="0" eaLnBrk="1" fontAlgn="auto" latinLnBrk="0" hangingPunct="1">
              <a:lnSpc>
                <a:spcPct val="90000"/>
              </a:lnSpc>
              <a:spcBef>
                <a:spcPts val="1000"/>
              </a:spcBef>
              <a:spcAft>
                <a:spcPts val="0"/>
              </a:spcAft>
              <a:buClr>
                <a:srgbClr val="278286"/>
              </a:buClr>
              <a:buSzTx/>
              <a:buFont typeface="+mj-lt"/>
              <a:buAutoNum type="arabicPeriod" startAt="3"/>
              <a:tabLst>
                <a:tab pos="271463" algn="l"/>
              </a:tabLst>
              <a:defRPr/>
            </a:pPr>
            <a:r>
              <a:rPr kumimoji="0" lang="en-GB" sz="1400" b="0" i="0" u="none" strike="noStrike" kern="1200" cap="none" spc="0" normalizeH="0" baseline="0" noProof="0" dirty="0">
                <a:ln>
                  <a:noFill/>
                </a:ln>
                <a:solidFill>
                  <a:srgbClr val="474747"/>
                </a:solidFill>
                <a:effectLst/>
                <a:uLnTx/>
                <a:uFillTx/>
                <a:latin typeface="Arial" panose="020B0604020202020204" pitchFamily="34" charset="0"/>
                <a:cs typeface="Arial" panose="020B0604020202020204" pitchFamily="34" charset="0"/>
              </a:rPr>
              <a:t>ERICA displays data of the selected remediation option, to inform the analyst:</a:t>
            </a:r>
          </a:p>
          <a:p>
            <a:pPr marL="534988" marR="0" lvl="1" indent="-228600" fontAlgn="auto">
              <a:lnSpc>
                <a:spcPct val="90000"/>
              </a:lnSpc>
              <a:spcBef>
                <a:spcPts val="500"/>
              </a:spcBef>
              <a:spcAft>
                <a:spcPts val="0"/>
              </a:spcAft>
              <a:buClr>
                <a:srgbClr val="278286"/>
              </a:buClr>
              <a:buSzTx/>
              <a:buFont typeface="Arial" panose="020B0604020202020204" pitchFamily="34" charset="0"/>
              <a:buChar char="•"/>
              <a:tabLst/>
              <a:defRPr/>
            </a:pPr>
            <a:r>
              <a:rPr lang="en-GB" sz="1400" dirty="0">
                <a:solidFill>
                  <a:srgbClr val="474747"/>
                </a:solidFill>
                <a:latin typeface="Arial" panose="020B0604020202020204" pitchFamily="34" charset="0"/>
                <a:cs typeface="Arial" panose="020B0604020202020204" pitchFamily="34" charset="0"/>
              </a:rPr>
              <a:t>Calculates time, cost and waste when using the selected technique for the selected Material.</a:t>
            </a:r>
          </a:p>
          <a:p>
            <a:pPr marL="534988" marR="0" lvl="1" indent="-228600" fontAlgn="auto">
              <a:lnSpc>
                <a:spcPct val="90000"/>
              </a:lnSpc>
              <a:spcBef>
                <a:spcPts val="500"/>
              </a:spcBef>
              <a:spcAft>
                <a:spcPts val="0"/>
              </a:spcAft>
              <a:buClr>
                <a:srgbClr val="278286"/>
              </a:buClr>
              <a:buSzTx/>
              <a:buFont typeface="Arial" panose="020B0604020202020204" pitchFamily="34" charset="0"/>
              <a:buChar char="•"/>
              <a:tabLst/>
              <a:defRPr/>
            </a:pPr>
            <a:r>
              <a:rPr lang="en-GB" sz="1400" dirty="0">
                <a:solidFill>
                  <a:srgbClr val="474747"/>
                </a:solidFill>
                <a:latin typeface="Arial" panose="020B0604020202020204" pitchFamily="34" charset="0"/>
                <a:cs typeface="Arial" panose="020B0604020202020204" pitchFamily="34" charset="0"/>
              </a:rPr>
              <a:t>Shows 3-point-estimates of the technique’s effectiveness for the selected Material.</a:t>
            </a:r>
          </a:p>
          <a:p>
            <a:pPr marL="534988" marR="0" lvl="1" indent="-228600" fontAlgn="auto">
              <a:lnSpc>
                <a:spcPct val="90000"/>
              </a:lnSpc>
              <a:spcBef>
                <a:spcPts val="500"/>
              </a:spcBef>
              <a:spcAft>
                <a:spcPts val="0"/>
              </a:spcAft>
              <a:buClr>
                <a:srgbClr val="278286"/>
              </a:buClr>
              <a:buSzTx/>
              <a:buFont typeface="Arial" panose="020B0604020202020204" pitchFamily="34" charset="0"/>
              <a:buChar char="•"/>
              <a:tabLst/>
              <a:defRPr/>
            </a:pPr>
            <a:r>
              <a:rPr lang="en-GB" sz="1400" dirty="0">
                <a:solidFill>
                  <a:srgbClr val="474747"/>
                </a:solidFill>
                <a:latin typeface="Arial" panose="020B0604020202020204" pitchFamily="34" charset="0"/>
                <a:cs typeface="Arial" panose="020B0604020202020204" pitchFamily="34" charset="0"/>
              </a:rPr>
              <a:t>Flags important considerations, e.g. requires specialist equipment, untested technique, etc.</a:t>
            </a:r>
          </a:p>
        </p:txBody>
      </p:sp>
      <p:sp>
        <p:nvSpPr>
          <p:cNvPr id="7" name="Rectangle: Rounded Corners 6">
            <a:extLst>
              <a:ext uri="{FF2B5EF4-FFF2-40B4-BE49-F238E27FC236}">
                <a16:creationId xmlns:a16="http://schemas.microsoft.com/office/drawing/2014/main" id="{FFC75E5A-3A1C-A3A3-F309-42806F61D9F1}"/>
              </a:ext>
            </a:extLst>
          </p:cNvPr>
          <p:cNvSpPr/>
          <p:nvPr/>
        </p:nvSpPr>
        <p:spPr>
          <a:xfrm>
            <a:off x="4481384" y="2271659"/>
            <a:ext cx="7530152" cy="1958141"/>
          </a:xfrm>
          <a:custGeom>
            <a:avLst/>
            <a:gdLst>
              <a:gd name="connsiteX0" fmla="*/ 0 w 3731741"/>
              <a:gd name="connsiteY0" fmla="*/ 182609 h 1095633"/>
              <a:gd name="connsiteX1" fmla="*/ 182609 w 3731741"/>
              <a:gd name="connsiteY1" fmla="*/ 0 h 1095633"/>
              <a:gd name="connsiteX2" fmla="*/ 3549132 w 3731741"/>
              <a:gd name="connsiteY2" fmla="*/ 0 h 1095633"/>
              <a:gd name="connsiteX3" fmla="*/ 3731741 w 3731741"/>
              <a:gd name="connsiteY3" fmla="*/ 182609 h 1095633"/>
              <a:gd name="connsiteX4" fmla="*/ 3731741 w 3731741"/>
              <a:gd name="connsiteY4" fmla="*/ 913024 h 1095633"/>
              <a:gd name="connsiteX5" fmla="*/ 3549132 w 3731741"/>
              <a:gd name="connsiteY5" fmla="*/ 1095633 h 1095633"/>
              <a:gd name="connsiteX6" fmla="*/ 182609 w 3731741"/>
              <a:gd name="connsiteY6" fmla="*/ 1095633 h 1095633"/>
              <a:gd name="connsiteX7" fmla="*/ 0 w 3731741"/>
              <a:gd name="connsiteY7" fmla="*/ 913024 h 1095633"/>
              <a:gd name="connsiteX8" fmla="*/ 0 w 3731741"/>
              <a:gd name="connsiteY8" fmla="*/ 182609 h 1095633"/>
              <a:gd name="connsiteX0" fmla="*/ 0 w 4019579"/>
              <a:gd name="connsiteY0" fmla="*/ 182609 h 1095633"/>
              <a:gd name="connsiteX1" fmla="*/ 182609 w 4019579"/>
              <a:gd name="connsiteY1" fmla="*/ 0 h 1095633"/>
              <a:gd name="connsiteX2" fmla="*/ 3549132 w 4019579"/>
              <a:gd name="connsiteY2" fmla="*/ 0 h 1095633"/>
              <a:gd name="connsiteX3" fmla="*/ 3731741 w 4019579"/>
              <a:gd name="connsiteY3" fmla="*/ 182609 h 1095633"/>
              <a:gd name="connsiteX4" fmla="*/ 3731741 w 4019579"/>
              <a:gd name="connsiteY4" fmla="*/ 913024 h 1095633"/>
              <a:gd name="connsiteX5" fmla="*/ 4002213 w 4019579"/>
              <a:gd name="connsiteY5" fmla="*/ 1079158 h 1095633"/>
              <a:gd name="connsiteX6" fmla="*/ 182609 w 4019579"/>
              <a:gd name="connsiteY6" fmla="*/ 1095633 h 1095633"/>
              <a:gd name="connsiteX7" fmla="*/ 0 w 4019579"/>
              <a:gd name="connsiteY7" fmla="*/ 913024 h 1095633"/>
              <a:gd name="connsiteX8" fmla="*/ 0 w 4019579"/>
              <a:gd name="connsiteY8" fmla="*/ 182609 h 1095633"/>
              <a:gd name="connsiteX0" fmla="*/ 0 w 4151871"/>
              <a:gd name="connsiteY0" fmla="*/ 182609 h 1296373"/>
              <a:gd name="connsiteX1" fmla="*/ 182609 w 4151871"/>
              <a:gd name="connsiteY1" fmla="*/ 0 h 1296373"/>
              <a:gd name="connsiteX2" fmla="*/ 3549132 w 4151871"/>
              <a:gd name="connsiteY2" fmla="*/ 0 h 1296373"/>
              <a:gd name="connsiteX3" fmla="*/ 3731741 w 4151871"/>
              <a:gd name="connsiteY3" fmla="*/ 182609 h 1296373"/>
              <a:gd name="connsiteX4" fmla="*/ 4151871 w 4151871"/>
              <a:gd name="connsiteY4" fmla="*/ 1275489 h 1296373"/>
              <a:gd name="connsiteX5" fmla="*/ 4002213 w 4151871"/>
              <a:gd name="connsiteY5" fmla="*/ 1079158 h 1296373"/>
              <a:gd name="connsiteX6" fmla="*/ 182609 w 4151871"/>
              <a:gd name="connsiteY6" fmla="*/ 1095633 h 1296373"/>
              <a:gd name="connsiteX7" fmla="*/ 0 w 4151871"/>
              <a:gd name="connsiteY7" fmla="*/ 913024 h 1296373"/>
              <a:gd name="connsiteX8" fmla="*/ 0 w 4151871"/>
              <a:gd name="connsiteY8" fmla="*/ 182609 h 1296373"/>
              <a:gd name="connsiteX0" fmla="*/ 0 w 4151871"/>
              <a:gd name="connsiteY0" fmla="*/ 182609 h 1295913"/>
              <a:gd name="connsiteX1" fmla="*/ 182609 w 4151871"/>
              <a:gd name="connsiteY1" fmla="*/ 0 h 1295913"/>
              <a:gd name="connsiteX2" fmla="*/ 3549132 w 4151871"/>
              <a:gd name="connsiteY2" fmla="*/ 0 h 1295913"/>
              <a:gd name="connsiteX3" fmla="*/ 3731741 w 4151871"/>
              <a:gd name="connsiteY3" fmla="*/ 182609 h 1295913"/>
              <a:gd name="connsiteX4" fmla="*/ 4151871 w 4151871"/>
              <a:gd name="connsiteY4" fmla="*/ 1275489 h 1295913"/>
              <a:gd name="connsiteX5" fmla="*/ 3870408 w 4151871"/>
              <a:gd name="connsiteY5" fmla="*/ 1070920 h 1295913"/>
              <a:gd name="connsiteX6" fmla="*/ 182609 w 4151871"/>
              <a:gd name="connsiteY6" fmla="*/ 1095633 h 1295913"/>
              <a:gd name="connsiteX7" fmla="*/ 0 w 4151871"/>
              <a:gd name="connsiteY7" fmla="*/ 913024 h 1295913"/>
              <a:gd name="connsiteX8" fmla="*/ 0 w 4151871"/>
              <a:gd name="connsiteY8" fmla="*/ 182609 h 1295913"/>
              <a:gd name="connsiteX0" fmla="*/ 0 w 4094206"/>
              <a:gd name="connsiteY0" fmla="*/ 182609 h 1303711"/>
              <a:gd name="connsiteX1" fmla="*/ 182609 w 4094206"/>
              <a:gd name="connsiteY1" fmla="*/ 0 h 1303711"/>
              <a:gd name="connsiteX2" fmla="*/ 3549132 w 4094206"/>
              <a:gd name="connsiteY2" fmla="*/ 0 h 1303711"/>
              <a:gd name="connsiteX3" fmla="*/ 3731741 w 4094206"/>
              <a:gd name="connsiteY3" fmla="*/ 182609 h 1303711"/>
              <a:gd name="connsiteX4" fmla="*/ 4094206 w 4094206"/>
              <a:gd name="connsiteY4" fmla="*/ 1283727 h 1303711"/>
              <a:gd name="connsiteX5" fmla="*/ 3870408 w 4094206"/>
              <a:gd name="connsiteY5" fmla="*/ 1070920 h 1303711"/>
              <a:gd name="connsiteX6" fmla="*/ 182609 w 4094206"/>
              <a:gd name="connsiteY6" fmla="*/ 1095633 h 1303711"/>
              <a:gd name="connsiteX7" fmla="*/ 0 w 4094206"/>
              <a:gd name="connsiteY7" fmla="*/ 913024 h 1303711"/>
              <a:gd name="connsiteX8" fmla="*/ 0 w 4094206"/>
              <a:gd name="connsiteY8" fmla="*/ 182609 h 1303711"/>
              <a:gd name="connsiteX0" fmla="*/ 0 w 4094206"/>
              <a:gd name="connsiteY0" fmla="*/ 182609 h 1303711"/>
              <a:gd name="connsiteX1" fmla="*/ 182609 w 4094206"/>
              <a:gd name="connsiteY1" fmla="*/ 0 h 1303711"/>
              <a:gd name="connsiteX2" fmla="*/ 3549132 w 4094206"/>
              <a:gd name="connsiteY2" fmla="*/ 0 h 1303711"/>
              <a:gd name="connsiteX3" fmla="*/ 3731741 w 4094206"/>
              <a:gd name="connsiteY3" fmla="*/ 182609 h 1303711"/>
              <a:gd name="connsiteX4" fmla="*/ 4044779 w 4094206"/>
              <a:gd name="connsiteY4" fmla="*/ 1095633 h 1303711"/>
              <a:gd name="connsiteX5" fmla="*/ 4094206 w 4094206"/>
              <a:gd name="connsiteY5" fmla="*/ 1283727 h 1303711"/>
              <a:gd name="connsiteX6" fmla="*/ 3870408 w 4094206"/>
              <a:gd name="connsiteY6" fmla="*/ 1070920 h 1303711"/>
              <a:gd name="connsiteX7" fmla="*/ 182609 w 4094206"/>
              <a:gd name="connsiteY7" fmla="*/ 1095633 h 1303711"/>
              <a:gd name="connsiteX8" fmla="*/ 0 w 4094206"/>
              <a:gd name="connsiteY8" fmla="*/ 913024 h 1303711"/>
              <a:gd name="connsiteX9" fmla="*/ 0 w 4094206"/>
              <a:gd name="connsiteY9" fmla="*/ 182609 h 1303711"/>
              <a:gd name="connsiteX0" fmla="*/ 0 w 4316628"/>
              <a:gd name="connsiteY0" fmla="*/ 182609 h 1581665"/>
              <a:gd name="connsiteX1" fmla="*/ 182609 w 4316628"/>
              <a:gd name="connsiteY1" fmla="*/ 0 h 1581665"/>
              <a:gd name="connsiteX2" fmla="*/ 3549132 w 4316628"/>
              <a:gd name="connsiteY2" fmla="*/ 0 h 1581665"/>
              <a:gd name="connsiteX3" fmla="*/ 3731741 w 4316628"/>
              <a:gd name="connsiteY3" fmla="*/ 182609 h 1581665"/>
              <a:gd name="connsiteX4" fmla="*/ 4316628 w 4316628"/>
              <a:gd name="connsiteY4" fmla="*/ 1581665 h 1581665"/>
              <a:gd name="connsiteX5" fmla="*/ 4094206 w 4316628"/>
              <a:gd name="connsiteY5" fmla="*/ 1283727 h 1581665"/>
              <a:gd name="connsiteX6" fmla="*/ 3870408 w 4316628"/>
              <a:gd name="connsiteY6" fmla="*/ 1070920 h 1581665"/>
              <a:gd name="connsiteX7" fmla="*/ 182609 w 4316628"/>
              <a:gd name="connsiteY7" fmla="*/ 1095633 h 1581665"/>
              <a:gd name="connsiteX8" fmla="*/ 0 w 4316628"/>
              <a:gd name="connsiteY8" fmla="*/ 913024 h 1581665"/>
              <a:gd name="connsiteX9" fmla="*/ 0 w 4316628"/>
              <a:gd name="connsiteY9" fmla="*/ 182609 h 1581665"/>
              <a:gd name="connsiteX0" fmla="*/ 0 w 4316628"/>
              <a:gd name="connsiteY0" fmla="*/ 182609 h 1581665"/>
              <a:gd name="connsiteX1" fmla="*/ 182609 w 4316628"/>
              <a:gd name="connsiteY1" fmla="*/ 0 h 1581665"/>
              <a:gd name="connsiteX2" fmla="*/ 3549132 w 4316628"/>
              <a:gd name="connsiteY2" fmla="*/ 0 h 1581665"/>
              <a:gd name="connsiteX3" fmla="*/ 3731741 w 4316628"/>
              <a:gd name="connsiteY3" fmla="*/ 182609 h 1581665"/>
              <a:gd name="connsiteX4" fmla="*/ 4151871 w 4316628"/>
              <a:gd name="connsiteY4" fmla="*/ 1186249 h 1581665"/>
              <a:gd name="connsiteX5" fmla="*/ 4316628 w 4316628"/>
              <a:gd name="connsiteY5" fmla="*/ 1581665 h 1581665"/>
              <a:gd name="connsiteX6" fmla="*/ 4094206 w 4316628"/>
              <a:gd name="connsiteY6" fmla="*/ 1283727 h 1581665"/>
              <a:gd name="connsiteX7" fmla="*/ 3870408 w 4316628"/>
              <a:gd name="connsiteY7" fmla="*/ 1070920 h 1581665"/>
              <a:gd name="connsiteX8" fmla="*/ 182609 w 4316628"/>
              <a:gd name="connsiteY8" fmla="*/ 1095633 h 1581665"/>
              <a:gd name="connsiteX9" fmla="*/ 0 w 4316628"/>
              <a:gd name="connsiteY9" fmla="*/ 913024 h 1581665"/>
              <a:gd name="connsiteX10" fmla="*/ 0 w 4316628"/>
              <a:gd name="connsiteY10" fmla="*/ 182609 h 1581665"/>
              <a:gd name="connsiteX0" fmla="*/ 0 w 7331677"/>
              <a:gd name="connsiteY0" fmla="*/ 182609 h 1606379"/>
              <a:gd name="connsiteX1" fmla="*/ 182609 w 7331677"/>
              <a:gd name="connsiteY1" fmla="*/ 0 h 1606379"/>
              <a:gd name="connsiteX2" fmla="*/ 3549132 w 7331677"/>
              <a:gd name="connsiteY2" fmla="*/ 0 h 1606379"/>
              <a:gd name="connsiteX3" fmla="*/ 3731741 w 7331677"/>
              <a:gd name="connsiteY3" fmla="*/ 182609 h 1606379"/>
              <a:gd name="connsiteX4" fmla="*/ 7331677 w 7331677"/>
              <a:gd name="connsiteY4" fmla="*/ 1606379 h 1606379"/>
              <a:gd name="connsiteX5" fmla="*/ 4316628 w 7331677"/>
              <a:gd name="connsiteY5" fmla="*/ 1581665 h 1606379"/>
              <a:gd name="connsiteX6" fmla="*/ 4094206 w 7331677"/>
              <a:gd name="connsiteY6" fmla="*/ 1283727 h 1606379"/>
              <a:gd name="connsiteX7" fmla="*/ 3870408 w 7331677"/>
              <a:gd name="connsiteY7" fmla="*/ 1070920 h 1606379"/>
              <a:gd name="connsiteX8" fmla="*/ 182609 w 7331677"/>
              <a:gd name="connsiteY8" fmla="*/ 1095633 h 1606379"/>
              <a:gd name="connsiteX9" fmla="*/ 0 w 7331677"/>
              <a:gd name="connsiteY9" fmla="*/ 913024 h 1606379"/>
              <a:gd name="connsiteX10" fmla="*/ 0 w 7331677"/>
              <a:gd name="connsiteY10" fmla="*/ 182609 h 1606379"/>
              <a:gd name="connsiteX0" fmla="*/ 0 w 7545860"/>
              <a:gd name="connsiteY0" fmla="*/ 182609 h 1606379"/>
              <a:gd name="connsiteX1" fmla="*/ 182609 w 7545860"/>
              <a:gd name="connsiteY1" fmla="*/ 0 h 1606379"/>
              <a:gd name="connsiteX2" fmla="*/ 3549132 w 7545860"/>
              <a:gd name="connsiteY2" fmla="*/ 0 h 1606379"/>
              <a:gd name="connsiteX3" fmla="*/ 3731741 w 7545860"/>
              <a:gd name="connsiteY3" fmla="*/ 182609 h 1606379"/>
              <a:gd name="connsiteX4" fmla="*/ 7545860 w 7545860"/>
              <a:gd name="connsiteY4" fmla="*/ 1392195 h 1606379"/>
              <a:gd name="connsiteX5" fmla="*/ 7331677 w 7545860"/>
              <a:gd name="connsiteY5" fmla="*/ 1606379 h 1606379"/>
              <a:gd name="connsiteX6" fmla="*/ 4316628 w 7545860"/>
              <a:gd name="connsiteY6" fmla="*/ 1581665 h 1606379"/>
              <a:gd name="connsiteX7" fmla="*/ 4094206 w 7545860"/>
              <a:gd name="connsiteY7" fmla="*/ 1283727 h 1606379"/>
              <a:gd name="connsiteX8" fmla="*/ 3870408 w 7545860"/>
              <a:gd name="connsiteY8" fmla="*/ 1070920 h 1606379"/>
              <a:gd name="connsiteX9" fmla="*/ 182609 w 7545860"/>
              <a:gd name="connsiteY9" fmla="*/ 1095633 h 1606379"/>
              <a:gd name="connsiteX10" fmla="*/ 0 w 7545860"/>
              <a:gd name="connsiteY10" fmla="*/ 913024 h 1606379"/>
              <a:gd name="connsiteX11" fmla="*/ 0 w 7545860"/>
              <a:gd name="connsiteY11" fmla="*/ 182609 h 1606379"/>
              <a:gd name="connsiteX0" fmla="*/ 0 w 7780552"/>
              <a:gd name="connsiteY0" fmla="*/ 565144 h 1988914"/>
              <a:gd name="connsiteX1" fmla="*/ 182609 w 7780552"/>
              <a:gd name="connsiteY1" fmla="*/ 382535 h 1988914"/>
              <a:gd name="connsiteX2" fmla="*/ 3549132 w 7780552"/>
              <a:gd name="connsiteY2" fmla="*/ 382535 h 1988914"/>
              <a:gd name="connsiteX3" fmla="*/ 3731741 w 7780552"/>
              <a:gd name="connsiteY3" fmla="*/ 565144 h 1988914"/>
              <a:gd name="connsiteX4" fmla="*/ 7488194 w 7780552"/>
              <a:gd name="connsiteY4" fmla="*/ 28308 h 1988914"/>
              <a:gd name="connsiteX5" fmla="*/ 7545860 w 7780552"/>
              <a:gd name="connsiteY5" fmla="*/ 1774730 h 1988914"/>
              <a:gd name="connsiteX6" fmla="*/ 7331677 w 7780552"/>
              <a:gd name="connsiteY6" fmla="*/ 1988914 h 1988914"/>
              <a:gd name="connsiteX7" fmla="*/ 4316628 w 7780552"/>
              <a:gd name="connsiteY7" fmla="*/ 1964200 h 1988914"/>
              <a:gd name="connsiteX8" fmla="*/ 4094206 w 7780552"/>
              <a:gd name="connsiteY8" fmla="*/ 1666262 h 1988914"/>
              <a:gd name="connsiteX9" fmla="*/ 3870408 w 7780552"/>
              <a:gd name="connsiteY9" fmla="*/ 1453455 h 1988914"/>
              <a:gd name="connsiteX10" fmla="*/ 182609 w 7780552"/>
              <a:gd name="connsiteY10" fmla="*/ 1478168 h 1988914"/>
              <a:gd name="connsiteX11" fmla="*/ 0 w 7780552"/>
              <a:gd name="connsiteY11" fmla="*/ 1295559 h 1988914"/>
              <a:gd name="connsiteX12" fmla="*/ 0 w 7780552"/>
              <a:gd name="connsiteY12" fmla="*/ 565144 h 1988914"/>
              <a:gd name="connsiteX0" fmla="*/ 0 w 7590493"/>
              <a:gd name="connsiteY0" fmla="*/ 783513 h 2207283"/>
              <a:gd name="connsiteX1" fmla="*/ 182609 w 7590493"/>
              <a:gd name="connsiteY1" fmla="*/ 600904 h 2207283"/>
              <a:gd name="connsiteX2" fmla="*/ 3549132 w 7590493"/>
              <a:gd name="connsiteY2" fmla="*/ 600904 h 2207283"/>
              <a:gd name="connsiteX3" fmla="*/ 3731741 w 7590493"/>
              <a:gd name="connsiteY3" fmla="*/ 783513 h 2207283"/>
              <a:gd name="connsiteX4" fmla="*/ 7241059 w 7590493"/>
              <a:gd name="connsiteY4" fmla="*/ 57207 h 2207283"/>
              <a:gd name="connsiteX5" fmla="*/ 7488194 w 7590493"/>
              <a:gd name="connsiteY5" fmla="*/ 246677 h 2207283"/>
              <a:gd name="connsiteX6" fmla="*/ 7545860 w 7590493"/>
              <a:gd name="connsiteY6" fmla="*/ 1993099 h 2207283"/>
              <a:gd name="connsiteX7" fmla="*/ 7331677 w 7590493"/>
              <a:gd name="connsiteY7" fmla="*/ 2207283 h 2207283"/>
              <a:gd name="connsiteX8" fmla="*/ 4316628 w 7590493"/>
              <a:gd name="connsiteY8" fmla="*/ 2182569 h 2207283"/>
              <a:gd name="connsiteX9" fmla="*/ 4094206 w 7590493"/>
              <a:gd name="connsiteY9" fmla="*/ 1884631 h 2207283"/>
              <a:gd name="connsiteX10" fmla="*/ 3870408 w 7590493"/>
              <a:gd name="connsiteY10" fmla="*/ 1671824 h 2207283"/>
              <a:gd name="connsiteX11" fmla="*/ 182609 w 7590493"/>
              <a:gd name="connsiteY11" fmla="*/ 1696537 h 2207283"/>
              <a:gd name="connsiteX12" fmla="*/ 0 w 7590493"/>
              <a:gd name="connsiteY12" fmla="*/ 1513928 h 2207283"/>
              <a:gd name="connsiteX13" fmla="*/ 0 w 7590493"/>
              <a:gd name="connsiteY13" fmla="*/ 783513 h 2207283"/>
              <a:gd name="connsiteX0" fmla="*/ 0 w 7590493"/>
              <a:gd name="connsiteY0" fmla="*/ 783513 h 2207283"/>
              <a:gd name="connsiteX1" fmla="*/ 182609 w 7590493"/>
              <a:gd name="connsiteY1" fmla="*/ 600904 h 2207283"/>
              <a:gd name="connsiteX2" fmla="*/ 3549132 w 7590493"/>
              <a:gd name="connsiteY2" fmla="*/ 600904 h 2207283"/>
              <a:gd name="connsiteX3" fmla="*/ 4193060 w 7590493"/>
              <a:gd name="connsiteY3" fmla="*/ 108011 h 2207283"/>
              <a:gd name="connsiteX4" fmla="*/ 7241059 w 7590493"/>
              <a:gd name="connsiteY4" fmla="*/ 57207 h 2207283"/>
              <a:gd name="connsiteX5" fmla="*/ 7488194 w 7590493"/>
              <a:gd name="connsiteY5" fmla="*/ 246677 h 2207283"/>
              <a:gd name="connsiteX6" fmla="*/ 7545860 w 7590493"/>
              <a:gd name="connsiteY6" fmla="*/ 1993099 h 2207283"/>
              <a:gd name="connsiteX7" fmla="*/ 7331677 w 7590493"/>
              <a:gd name="connsiteY7" fmla="*/ 2207283 h 2207283"/>
              <a:gd name="connsiteX8" fmla="*/ 4316628 w 7590493"/>
              <a:gd name="connsiteY8" fmla="*/ 2182569 h 2207283"/>
              <a:gd name="connsiteX9" fmla="*/ 4094206 w 7590493"/>
              <a:gd name="connsiteY9" fmla="*/ 1884631 h 2207283"/>
              <a:gd name="connsiteX10" fmla="*/ 3870408 w 7590493"/>
              <a:gd name="connsiteY10" fmla="*/ 1671824 h 2207283"/>
              <a:gd name="connsiteX11" fmla="*/ 182609 w 7590493"/>
              <a:gd name="connsiteY11" fmla="*/ 1696537 h 2207283"/>
              <a:gd name="connsiteX12" fmla="*/ 0 w 7590493"/>
              <a:gd name="connsiteY12" fmla="*/ 1513928 h 2207283"/>
              <a:gd name="connsiteX13" fmla="*/ 0 w 7590493"/>
              <a:gd name="connsiteY13" fmla="*/ 783513 h 2207283"/>
              <a:gd name="connsiteX0" fmla="*/ 0 w 7590493"/>
              <a:gd name="connsiteY0" fmla="*/ 783513 h 2207283"/>
              <a:gd name="connsiteX1" fmla="*/ 182609 w 7590493"/>
              <a:gd name="connsiteY1" fmla="*/ 600904 h 2207283"/>
              <a:gd name="connsiteX2" fmla="*/ 3549132 w 7590493"/>
              <a:gd name="connsiteY2" fmla="*/ 600904 h 2207283"/>
              <a:gd name="connsiteX3" fmla="*/ 3945925 w 7590493"/>
              <a:gd name="connsiteY3" fmla="*/ 296105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5925 w 7590493"/>
              <a:gd name="connsiteY3" fmla="*/ 296105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5925 w 7590493"/>
              <a:gd name="connsiteY3" fmla="*/ 296105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5925 w 7590493"/>
              <a:gd name="connsiteY3" fmla="*/ 296105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5925 w 7590493"/>
              <a:gd name="connsiteY3" fmla="*/ 296105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5925 w 7590493"/>
              <a:gd name="connsiteY3" fmla="*/ 296105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5925 w 7590493"/>
              <a:gd name="connsiteY3" fmla="*/ 296105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5925 w 7590493"/>
              <a:gd name="connsiteY3" fmla="*/ 296105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5925 w 7590493"/>
              <a:gd name="connsiteY3" fmla="*/ 296105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0316 w 7590493"/>
              <a:gd name="connsiteY3" fmla="*/ 374642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0316 w 7590493"/>
              <a:gd name="connsiteY3" fmla="*/ 374642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83513 h 2207283"/>
              <a:gd name="connsiteX1" fmla="*/ 182609 w 7590493"/>
              <a:gd name="connsiteY1" fmla="*/ 600904 h 2207283"/>
              <a:gd name="connsiteX2" fmla="*/ 3738602 w 7590493"/>
              <a:gd name="connsiteY2" fmla="*/ 592666 h 2207283"/>
              <a:gd name="connsiteX3" fmla="*/ 3940316 w 7590493"/>
              <a:gd name="connsiteY3" fmla="*/ 374642 h 2207283"/>
              <a:gd name="connsiteX4" fmla="*/ 4193060 w 7590493"/>
              <a:gd name="connsiteY4" fmla="*/ 108011 h 2207283"/>
              <a:gd name="connsiteX5" fmla="*/ 7241059 w 7590493"/>
              <a:gd name="connsiteY5" fmla="*/ 57207 h 2207283"/>
              <a:gd name="connsiteX6" fmla="*/ 7488194 w 7590493"/>
              <a:gd name="connsiteY6" fmla="*/ 246677 h 2207283"/>
              <a:gd name="connsiteX7" fmla="*/ 7545860 w 7590493"/>
              <a:gd name="connsiteY7" fmla="*/ 1993099 h 2207283"/>
              <a:gd name="connsiteX8" fmla="*/ 7331677 w 7590493"/>
              <a:gd name="connsiteY8" fmla="*/ 2207283 h 2207283"/>
              <a:gd name="connsiteX9" fmla="*/ 4316628 w 7590493"/>
              <a:gd name="connsiteY9" fmla="*/ 2182569 h 2207283"/>
              <a:gd name="connsiteX10" fmla="*/ 4094206 w 7590493"/>
              <a:gd name="connsiteY10" fmla="*/ 1884631 h 2207283"/>
              <a:gd name="connsiteX11" fmla="*/ 3870408 w 7590493"/>
              <a:gd name="connsiteY11" fmla="*/ 1671824 h 2207283"/>
              <a:gd name="connsiteX12" fmla="*/ 182609 w 7590493"/>
              <a:gd name="connsiteY12" fmla="*/ 1696537 h 2207283"/>
              <a:gd name="connsiteX13" fmla="*/ 0 w 7590493"/>
              <a:gd name="connsiteY13" fmla="*/ 1513928 h 2207283"/>
              <a:gd name="connsiteX14" fmla="*/ 0 w 7590493"/>
              <a:gd name="connsiteY14" fmla="*/ 783513 h 2207283"/>
              <a:gd name="connsiteX0" fmla="*/ 0 w 7590493"/>
              <a:gd name="connsiteY0" fmla="*/ 751885 h 2175655"/>
              <a:gd name="connsiteX1" fmla="*/ 182609 w 7590493"/>
              <a:gd name="connsiteY1" fmla="*/ 569276 h 2175655"/>
              <a:gd name="connsiteX2" fmla="*/ 3738602 w 7590493"/>
              <a:gd name="connsiteY2" fmla="*/ 561038 h 2175655"/>
              <a:gd name="connsiteX3" fmla="*/ 3940316 w 7590493"/>
              <a:gd name="connsiteY3" fmla="*/ 343014 h 2175655"/>
              <a:gd name="connsiteX4" fmla="*/ 4193060 w 7590493"/>
              <a:gd name="connsiteY4" fmla="*/ 76383 h 2175655"/>
              <a:gd name="connsiteX5" fmla="*/ 7241059 w 7590493"/>
              <a:gd name="connsiteY5" fmla="*/ 76067 h 2175655"/>
              <a:gd name="connsiteX6" fmla="*/ 7488194 w 7590493"/>
              <a:gd name="connsiteY6" fmla="*/ 215049 h 2175655"/>
              <a:gd name="connsiteX7" fmla="*/ 7545860 w 7590493"/>
              <a:gd name="connsiteY7" fmla="*/ 1961471 h 2175655"/>
              <a:gd name="connsiteX8" fmla="*/ 7331677 w 7590493"/>
              <a:gd name="connsiteY8" fmla="*/ 2175655 h 2175655"/>
              <a:gd name="connsiteX9" fmla="*/ 4316628 w 7590493"/>
              <a:gd name="connsiteY9" fmla="*/ 2150941 h 2175655"/>
              <a:gd name="connsiteX10" fmla="*/ 4094206 w 7590493"/>
              <a:gd name="connsiteY10" fmla="*/ 1853003 h 2175655"/>
              <a:gd name="connsiteX11" fmla="*/ 3870408 w 7590493"/>
              <a:gd name="connsiteY11" fmla="*/ 1640196 h 2175655"/>
              <a:gd name="connsiteX12" fmla="*/ 182609 w 7590493"/>
              <a:gd name="connsiteY12" fmla="*/ 1664909 h 2175655"/>
              <a:gd name="connsiteX13" fmla="*/ 0 w 7590493"/>
              <a:gd name="connsiteY13" fmla="*/ 1482300 h 2175655"/>
              <a:gd name="connsiteX14" fmla="*/ 0 w 7590493"/>
              <a:gd name="connsiteY14" fmla="*/ 751885 h 2175655"/>
              <a:gd name="connsiteX0" fmla="*/ 0 w 7545860"/>
              <a:gd name="connsiteY0" fmla="*/ 717012 h 2140782"/>
              <a:gd name="connsiteX1" fmla="*/ 182609 w 7545860"/>
              <a:gd name="connsiteY1" fmla="*/ 534403 h 2140782"/>
              <a:gd name="connsiteX2" fmla="*/ 3738602 w 7545860"/>
              <a:gd name="connsiteY2" fmla="*/ 526165 h 2140782"/>
              <a:gd name="connsiteX3" fmla="*/ 3940316 w 7545860"/>
              <a:gd name="connsiteY3" fmla="*/ 308141 h 2140782"/>
              <a:gd name="connsiteX4" fmla="*/ 4193060 w 7545860"/>
              <a:gd name="connsiteY4" fmla="*/ 41510 h 2140782"/>
              <a:gd name="connsiteX5" fmla="*/ 7241059 w 7545860"/>
              <a:gd name="connsiteY5" fmla="*/ 41194 h 2140782"/>
              <a:gd name="connsiteX6" fmla="*/ 7488194 w 7545860"/>
              <a:gd name="connsiteY6" fmla="*/ 180176 h 2140782"/>
              <a:gd name="connsiteX7" fmla="*/ 7545860 w 7545860"/>
              <a:gd name="connsiteY7" fmla="*/ 1926598 h 2140782"/>
              <a:gd name="connsiteX8" fmla="*/ 7331677 w 7545860"/>
              <a:gd name="connsiteY8" fmla="*/ 2140782 h 2140782"/>
              <a:gd name="connsiteX9" fmla="*/ 4316628 w 7545860"/>
              <a:gd name="connsiteY9" fmla="*/ 2116068 h 2140782"/>
              <a:gd name="connsiteX10" fmla="*/ 4094206 w 7545860"/>
              <a:gd name="connsiteY10" fmla="*/ 1818130 h 2140782"/>
              <a:gd name="connsiteX11" fmla="*/ 3870408 w 7545860"/>
              <a:gd name="connsiteY11" fmla="*/ 1605323 h 2140782"/>
              <a:gd name="connsiteX12" fmla="*/ 182609 w 7545860"/>
              <a:gd name="connsiteY12" fmla="*/ 1630036 h 2140782"/>
              <a:gd name="connsiteX13" fmla="*/ 0 w 7545860"/>
              <a:gd name="connsiteY13" fmla="*/ 1447427 h 2140782"/>
              <a:gd name="connsiteX14" fmla="*/ 0 w 7545860"/>
              <a:gd name="connsiteY14" fmla="*/ 717012 h 2140782"/>
              <a:gd name="connsiteX0" fmla="*/ 0 w 7545860"/>
              <a:gd name="connsiteY0" fmla="*/ 698553 h 2122323"/>
              <a:gd name="connsiteX1" fmla="*/ 182609 w 7545860"/>
              <a:gd name="connsiteY1" fmla="*/ 515944 h 2122323"/>
              <a:gd name="connsiteX2" fmla="*/ 3738602 w 7545860"/>
              <a:gd name="connsiteY2" fmla="*/ 507706 h 2122323"/>
              <a:gd name="connsiteX3" fmla="*/ 3940316 w 7545860"/>
              <a:gd name="connsiteY3" fmla="*/ 289682 h 2122323"/>
              <a:gd name="connsiteX4" fmla="*/ 4193060 w 7545860"/>
              <a:gd name="connsiteY4" fmla="*/ 23051 h 2122323"/>
              <a:gd name="connsiteX5" fmla="*/ 7241059 w 7545860"/>
              <a:gd name="connsiteY5" fmla="*/ 22735 h 2122323"/>
              <a:gd name="connsiteX6" fmla="*/ 7527462 w 7545860"/>
              <a:gd name="connsiteY6" fmla="*/ 200985 h 2122323"/>
              <a:gd name="connsiteX7" fmla="*/ 7545860 w 7545860"/>
              <a:gd name="connsiteY7" fmla="*/ 1908139 h 2122323"/>
              <a:gd name="connsiteX8" fmla="*/ 7331677 w 7545860"/>
              <a:gd name="connsiteY8" fmla="*/ 2122323 h 2122323"/>
              <a:gd name="connsiteX9" fmla="*/ 4316628 w 7545860"/>
              <a:gd name="connsiteY9" fmla="*/ 2097609 h 2122323"/>
              <a:gd name="connsiteX10" fmla="*/ 4094206 w 7545860"/>
              <a:gd name="connsiteY10" fmla="*/ 1799671 h 2122323"/>
              <a:gd name="connsiteX11" fmla="*/ 3870408 w 7545860"/>
              <a:gd name="connsiteY11" fmla="*/ 1586864 h 2122323"/>
              <a:gd name="connsiteX12" fmla="*/ 182609 w 7545860"/>
              <a:gd name="connsiteY12" fmla="*/ 1611577 h 2122323"/>
              <a:gd name="connsiteX13" fmla="*/ 0 w 7545860"/>
              <a:gd name="connsiteY13" fmla="*/ 1428968 h 2122323"/>
              <a:gd name="connsiteX14" fmla="*/ 0 w 7545860"/>
              <a:gd name="connsiteY14" fmla="*/ 698553 h 2122323"/>
              <a:gd name="connsiteX0" fmla="*/ 0 w 7545860"/>
              <a:gd name="connsiteY0" fmla="*/ 675818 h 2099588"/>
              <a:gd name="connsiteX1" fmla="*/ 182609 w 7545860"/>
              <a:gd name="connsiteY1" fmla="*/ 493209 h 2099588"/>
              <a:gd name="connsiteX2" fmla="*/ 3738602 w 7545860"/>
              <a:gd name="connsiteY2" fmla="*/ 484971 h 2099588"/>
              <a:gd name="connsiteX3" fmla="*/ 3940316 w 7545860"/>
              <a:gd name="connsiteY3" fmla="*/ 266947 h 2099588"/>
              <a:gd name="connsiteX4" fmla="*/ 4193060 w 7545860"/>
              <a:gd name="connsiteY4" fmla="*/ 316 h 2099588"/>
              <a:gd name="connsiteX5" fmla="*/ 7241059 w 7545860"/>
              <a:gd name="connsiteY5" fmla="*/ 0 h 2099588"/>
              <a:gd name="connsiteX6" fmla="*/ 7527462 w 7545860"/>
              <a:gd name="connsiteY6" fmla="*/ 178250 h 2099588"/>
              <a:gd name="connsiteX7" fmla="*/ 7545860 w 7545860"/>
              <a:gd name="connsiteY7" fmla="*/ 1885404 h 2099588"/>
              <a:gd name="connsiteX8" fmla="*/ 7331677 w 7545860"/>
              <a:gd name="connsiteY8" fmla="*/ 2099588 h 2099588"/>
              <a:gd name="connsiteX9" fmla="*/ 4316628 w 7545860"/>
              <a:gd name="connsiteY9" fmla="*/ 2074874 h 2099588"/>
              <a:gd name="connsiteX10" fmla="*/ 4094206 w 7545860"/>
              <a:gd name="connsiteY10" fmla="*/ 1776936 h 2099588"/>
              <a:gd name="connsiteX11" fmla="*/ 3870408 w 7545860"/>
              <a:gd name="connsiteY11" fmla="*/ 1564129 h 2099588"/>
              <a:gd name="connsiteX12" fmla="*/ 182609 w 7545860"/>
              <a:gd name="connsiteY12" fmla="*/ 1588842 h 2099588"/>
              <a:gd name="connsiteX13" fmla="*/ 0 w 7545860"/>
              <a:gd name="connsiteY13" fmla="*/ 1406233 h 2099588"/>
              <a:gd name="connsiteX14" fmla="*/ 0 w 7545860"/>
              <a:gd name="connsiteY14" fmla="*/ 675818 h 2099588"/>
              <a:gd name="connsiteX0" fmla="*/ 0 w 7545860"/>
              <a:gd name="connsiteY0" fmla="*/ 675818 h 2099588"/>
              <a:gd name="connsiteX1" fmla="*/ 182609 w 7545860"/>
              <a:gd name="connsiteY1" fmla="*/ 493209 h 2099588"/>
              <a:gd name="connsiteX2" fmla="*/ 3738602 w 7545860"/>
              <a:gd name="connsiteY2" fmla="*/ 484971 h 2099588"/>
              <a:gd name="connsiteX3" fmla="*/ 3940316 w 7545860"/>
              <a:gd name="connsiteY3" fmla="*/ 266947 h 2099588"/>
              <a:gd name="connsiteX4" fmla="*/ 4193060 w 7545860"/>
              <a:gd name="connsiteY4" fmla="*/ 316 h 2099588"/>
              <a:gd name="connsiteX5" fmla="*/ 7241059 w 7545860"/>
              <a:gd name="connsiteY5" fmla="*/ 0 h 2099588"/>
              <a:gd name="connsiteX6" fmla="*/ 7527462 w 7545860"/>
              <a:gd name="connsiteY6" fmla="*/ 178250 h 2099588"/>
              <a:gd name="connsiteX7" fmla="*/ 7545860 w 7545860"/>
              <a:gd name="connsiteY7" fmla="*/ 1885404 h 2099588"/>
              <a:gd name="connsiteX8" fmla="*/ 7331677 w 7545860"/>
              <a:gd name="connsiteY8" fmla="*/ 2099588 h 2099588"/>
              <a:gd name="connsiteX9" fmla="*/ 4316628 w 7545860"/>
              <a:gd name="connsiteY9" fmla="*/ 2074874 h 2099588"/>
              <a:gd name="connsiteX10" fmla="*/ 4094206 w 7545860"/>
              <a:gd name="connsiteY10" fmla="*/ 1776936 h 2099588"/>
              <a:gd name="connsiteX11" fmla="*/ 3870408 w 7545860"/>
              <a:gd name="connsiteY11" fmla="*/ 1564129 h 2099588"/>
              <a:gd name="connsiteX12" fmla="*/ 182609 w 7545860"/>
              <a:gd name="connsiteY12" fmla="*/ 1588842 h 2099588"/>
              <a:gd name="connsiteX13" fmla="*/ 0 w 7545860"/>
              <a:gd name="connsiteY13" fmla="*/ 1406233 h 2099588"/>
              <a:gd name="connsiteX14" fmla="*/ 0 w 7545860"/>
              <a:gd name="connsiteY14" fmla="*/ 675818 h 2099588"/>
              <a:gd name="connsiteX0" fmla="*/ 0 w 7529031"/>
              <a:gd name="connsiteY0" fmla="*/ 675818 h 2099588"/>
              <a:gd name="connsiteX1" fmla="*/ 182609 w 7529031"/>
              <a:gd name="connsiteY1" fmla="*/ 493209 h 2099588"/>
              <a:gd name="connsiteX2" fmla="*/ 3738602 w 7529031"/>
              <a:gd name="connsiteY2" fmla="*/ 484971 h 2099588"/>
              <a:gd name="connsiteX3" fmla="*/ 3940316 w 7529031"/>
              <a:gd name="connsiteY3" fmla="*/ 266947 h 2099588"/>
              <a:gd name="connsiteX4" fmla="*/ 4193060 w 7529031"/>
              <a:gd name="connsiteY4" fmla="*/ 316 h 2099588"/>
              <a:gd name="connsiteX5" fmla="*/ 7241059 w 7529031"/>
              <a:gd name="connsiteY5" fmla="*/ 0 h 2099588"/>
              <a:gd name="connsiteX6" fmla="*/ 7527462 w 7529031"/>
              <a:gd name="connsiteY6" fmla="*/ 178250 h 2099588"/>
              <a:gd name="connsiteX7" fmla="*/ 7529031 w 7529031"/>
              <a:gd name="connsiteY7" fmla="*/ 1891014 h 2099588"/>
              <a:gd name="connsiteX8" fmla="*/ 7331677 w 7529031"/>
              <a:gd name="connsiteY8" fmla="*/ 2099588 h 2099588"/>
              <a:gd name="connsiteX9" fmla="*/ 4316628 w 7529031"/>
              <a:gd name="connsiteY9" fmla="*/ 2074874 h 2099588"/>
              <a:gd name="connsiteX10" fmla="*/ 4094206 w 7529031"/>
              <a:gd name="connsiteY10" fmla="*/ 1776936 h 2099588"/>
              <a:gd name="connsiteX11" fmla="*/ 3870408 w 7529031"/>
              <a:gd name="connsiteY11" fmla="*/ 1564129 h 2099588"/>
              <a:gd name="connsiteX12" fmla="*/ 182609 w 7529031"/>
              <a:gd name="connsiteY12" fmla="*/ 1588842 h 2099588"/>
              <a:gd name="connsiteX13" fmla="*/ 0 w 7529031"/>
              <a:gd name="connsiteY13" fmla="*/ 1406233 h 2099588"/>
              <a:gd name="connsiteX14" fmla="*/ 0 w 7529031"/>
              <a:gd name="connsiteY14" fmla="*/ 675818 h 2099588"/>
              <a:gd name="connsiteX0" fmla="*/ 0 w 7529031"/>
              <a:gd name="connsiteY0" fmla="*/ 675818 h 2099588"/>
              <a:gd name="connsiteX1" fmla="*/ 182609 w 7529031"/>
              <a:gd name="connsiteY1" fmla="*/ 493209 h 2099588"/>
              <a:gd name="connsiteX2" fmla="*/ 3738602 w 7529031"/>
              <a:gd name="connsiteY2" fmla="*/ 484971 h 2099588"/>
              <a:gd name="connsiteX3" fmla="*/ 3940316 w 7529031"/>
              <a:gd name="connsiteY3" fmla="*/ 266947 h 2099588"/>
              <a:gd name="connsiteX4" fmla="*/ 4193060 w 7529031"/>
              <a:gd name="connsiteY4" fmla="*/ 316 h 2099588"/>
              <a:gd name="connsiteX5" fmla="*/ 7241059 w 7529031"/>
              <a:gd name="connsiteY5" fmla="*/ 0 h 2099588"/>
              <a:gd name="connsiteX6" fmla="*/ 7527462 w 7529031"/>
              <a:gd name="connsiteY6" fmla="*/ 178250 h 2099588"/>
              <a:gd name="connsiteX7" fmla="*/ 7529031 w 7529031"/>
              <a:gd name="connsiteY7" fmla="*/ 1891014 h 2099588"/>
              <a:gd name="connsiteX8" fmla="*/ 7331677 w 7529031"/>
              <a:gd name="connsiteY8" fmla="*/ 2099588 h 2099588"/>
              <a:gd name="connsiteX9" fmla="*/ 4316628 w 7529031"/>
              <a:gd name="connsiteY9" fmla="*/ 2074874 h 2099588"/>
              <a:gd name="connsiteX10" fmla="*/ 4094206 w 7529031"/>
              <a:gd name="connsiteY10" fmla="*/ 1776936 h 2099588"/>
              <a:gd name="connsiteX11" fmla="*/ 3870408 w 7529031"/>
              <a:gd name="connsiteY11" fmla="*/ 1564129 h 2099588"/>
              <a:gd name="connsiteX12" fmla="*/ 182609 w 7529031"/>
              <a:gd name="connsiteY12" fmla="*/ 1588842 h 2099588"/>
              <a:gd name="connsiteX13" fmla="*/ 0 w 7529031"/>
              <a:gd name="connsiteY13" fmla="*/ 1406233 h 2099588"/>
              <a:gd name="connsiteX14" fmla="*/ 0 w 7529031"/>
              <a:gd name="connsiteY14" fmla="*/ 675818 h 2099588"/>
              <a:gd name="connsiteX0" fmla="*/ 0 w 7529296"/>
              <a:gd name="connsiteY0" fmla="*/ 675818 h 2099588"/>
              <a:gd name="connsiteX1" fmla="*/ 182609 w 7529296"/>
              <a:gd name="connsiteY1" fmla="*/ 493209 h 2099588"/>
              <a:gd name="connsiteX2" fmla="*/ 3738602 w 7529296"/>
              <a:gd name="connsiteY2" fmla="*/ 484971 h 2099588"/>
              <a:gd name="connsiteX3" fmla="*/ 3940316 w 7529296"/>
              <a:gd name="connsiteY3" fmla="*/ 266947 h 2099588"/>
              <a:gd name="connsiteX4" fmla="*/ 4193060 w 7529296"/>
              <a:gd name="connsiteY4" fmla="*/ 316 h 2099588"/>
              <a:gd name="connsiteX5" fmla="*/ 7241059 w 7529296"/>
              <a:gd name="connsiteY5" fmla="*/ 0 h 2099588"/>
              <a:gd name="connsiteX6" fmla="*/ 7527462 w 7529296"/>
              <a:gd name="connsiteY6" fmla="*/ 178250 h 2099588"/>
              <a:gd name="connsiteX7" fmla="*/ 7529031 w 7529296"/>
              <a:gd name="connsiteY7" fmla="*/ 1891014 h 2099588"/>
              <a:gd name="connsiteX8" fmla="*/ 7331677 w 7529296"/>
              <a:gd name="connsiteY8" fmla="*/ 2099588 h 2099588"/>
              <a:gd name="connsiteX9" fmla="*/ 4316628 w 7529296"/>
              <a:gd name="connsiteY9" fmla="*/ 2074874 h 2099588"/>
              <a:gd name="connsiteX10" fmla="*/ 4094206 w 7529296"/>
              <a:gd name="connsiteY10" fmla="*/ 1776936 h 2099588"/>
              <a:gd name="connsiteX11" fmla="*/ 3870408 w 7529296"/>
              <a:gd name="connsiteY11" fmla="*/ 1564129 h 2099588"/>
              <a:gd name="connsiteX12" fmla="*/ 182609 w 7529296"/>
              <a:gd name="connsiteY12" fmla="*/ 1588842 h 2099588"/>
              <a:gd name="connsiteX13" fmla="*/ 0 w 7529296"/>
              <a:gd name="connsiteY13" fmla="*/ 1406233 h 2099588"/>
              <a:gd name="connsiteX14" fmla="*/ 0 w 7529296"/>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316628 w 7529413"/>
              <a:gd name="connsiteY9" fmla="*/ 2074874 h 2099588"/>
              <a:gd name="connsiteX10" fmla="*/ 4094206 w 7529413"/>
              <a:gd name="connsiteY10" fmla="*/ 1776936 h 2099588"/>
              <a:gd name="connsiteX11" fmla="*/ 3870408 w 7529413"/>
              <a:gd name="connsiteY11" fmla="*/ 156412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316628 w 7529413"/>
              <a:gd name="connsiteY9" fmla="*/ 2074874 h 2099588"/>
              <a:gd name="connsiteX10" fmla="*/ 4094206 w 7529413"/>
              <a:gd name="connsiteY10" fmla="*/ 1776936 h 2099588"/>
              <a:gd name="connsiteX11" fmla="*/ 3870408 w 7529413"/>
              <a:gd name="connsiteY11" fmla="*/ 156412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4094206 w 7529413"/>
              <a:gd name="connsiteY10" fmla="*/ 1776936 h 2099588"/>
              <a:gd name="connsiteX11" fmla="*/ 3870408 w 7529413"/>
              <a:gd name="connsiteY11" fmla="*/ 156412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4094206 w 7529413"/>
              <a:gd name="connsiteY10" fmla="*/ 1776936 h 2099588"/>
              <a:gd name="connsiteX11" fmla="*/ 3870408 w 7529413"/>
              <a:gd name="connsiteY11" fmla="*/ 156412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3998839 w 7529413"/>
              <a:gd name="connsiteY10" fmla="*/ 1793765 h 2099588"/>
              <a:gd name="connsiteX11" fmla="*/ 3870408 w 7529413"/>
              <a:gd name="connsiteY11" fmla="*/ 156412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3998839 w 7529413"/>
              <a:gd name="connsiteY10" fmla="*/ 1793765 h 2099588"/>
              <a:gd name="connsiteX11" fmla="*/ 3870408 w 7529413"/>
              <a:gd name="connsiteY11" fmla="*/ 156412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3998839 w 7529413"/>
              <a:gd name="connsiteY10" fmla="*/ 1793765 h 2099588"/>
              <a:gd name="connsiteX11" fmla="*/ 3870408 w 7529413"/>
              <a:gd name="connsiteY11" fmla="*/ 156412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3998839 w 7529413"/>
              <a:gd name="connsiteY10" fmla="*/ 1866693 h 2099588"/>
              <a:gd name="connsiteX11" fmla="*/ 3870408 w 7529413"/>
              <a:gd name="connsiteY11" fmla="*/ 156412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3942741 w 7529413"/>
              <a:gd name="connsiteY10" fmla="*/ 1872303 h 2099588"/>
              <a:gd name="connsiteX11" fmla="*/ 3870408 w 7529413"/>
              <a:gd name="connsiteY11" fmla="*/ 156412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3942741 w 7529413"/>
              <a:gd name="connsiteY10" fmla="*/ 1872303 h 2099588"/>
              <a:gd name="connsiteX11" fmla="*/ 3780651 w 7529413"/>
              <a:gd name="connsiteY11" fmla="*/ 156973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3942741 w 7529413"/>
              <a:gd name="connsiteY10" fmla="*/ 1872303 h 2099588"/>
              <a:gd name="connsiteX11" fmla="*/ 3780651 w 7529413"/>
              <a:gd name="connsiteY11" fmla="*/ 156973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413"/>
              <a:gd name="connsiteY0" fmla="*/ 675818 h 2099588"/>
              <a:gd name="connsiteX1" fmla="*/ 182609 w 7529413"/>
              <a:gd name="connsiteY1" fmla="*/ 493209 h 2099588"/>
              <a:gd name="connsiteX2" fmla="*/ 3738602 w 7529413"/>
              <a:gd name="connsiteY2" fmla="*/ 484971 h 2099588"/>
              <a:gd name="connsiteX3" fmla="*/ 3940316 w 7529413"/>
              <a:gd name="connsiteY3" fmla="*/ 266947 h 2099588"/>
              <a:gd name="connsiteX4" fmla="*/ 4193060 w 7529413"/>
              <a:gd name="connsiteY4" fmla="*/ 316 h 2099588"/>
              <a:gd name="connsiteX5" fmla="*/ 7241059 w 7529413"/>
              <a:gd name="connsiteY5" fmla="*/ 0 h 2099588"/>
              <a:gd name="connsiteX6" fmla="*/ 7527462 w 7529413"/>
              <a:gd name="connsiteY6" fmla="*/ 178250 h 2099588"/>
              <a:gd name="connsiteX7" fmla="*/ 7529031 w 7529413"/>
              <a:gd name="connsiteY7" fmla="*/ 1891014 h 2099588"/>
              <a:gd name="connsiteX8" fmla="*/ 7331677 w 7529413"/>
              <a:gd name="connsiteY8" fmla="*/ 2099588 h 2099588"/>
              <a:gd name="connsiteX9" fmla="*/ 4238090 w 7529413"/>
              <a:gd name="connsiteY9" fmla="*/ 2074874 h 2099588"/>
              <a:gd name="connsiteX10" fmla="*/ 3942741 w 7529413"/>
              <a:gd name="connsiteY10" fmla="*/ 1872303 h 2099588"/>
              <a:gd name="connsiteX11" fmla="*/ 3780651 w 7529413"/>
              <a:gd name="connsiteY11" fmla="*/ 1569739 h 2099588"/>
              <a:gd name="connsiteX12" fmla="*/ 182609 w 7529413"/>
              <a:gd name="connsiteY12" fmla="*/ 1588842 h 2099588"/>
              <a:gd name="connsiteX13" fmla="*/ 0 w 7529413"/>
              <a:gd name="connsiteY13" fmla="*/ 1406233 h 2099588"/>
              <a:gd name="connsiteX14" fmla="*/ 0 w 7529413"/>
              <a:gd name="connsiteY14" fmla="*/ 675818 h 2099588"/>
              <a:gd name="connsiteX0" fmla="*/ 0 w 7529393"/>
              <a:gd name="connsiteY0" fmla="*/ 675818 h 2075729"/>
              <a:gd name="connsiteX1" fmla="*/ 182609 w 7529393"/>
              <a:gd name="connsiteY1" fmla="*/ 493209 h 2075729"/>
              <a:gd name="connsiteX2" fmla="*/ 3738602 w 7529393"/>
              <a:gd name="connsiteY2" fmla="*/ 484971 h 2075729"/>
              <a:gd name="connsiteX3" fmla="*/ 3940316 w 7529393"/>
              <a:gd name="connsiteY3" fmla="*/ 266947 h 2075729"/>
              <a:gd name="connsiteX4" fmla="*/ 4193060 w 7529393"/>
              <a:gd name="connsiteY4" fmla="*/ 316 h 2075729"/>
              <a:gd name="connsiteX5" fmla="*/ 7241059 w 7529393"/>
              <a:gd name="connsiteY5" fmla="*/ 0 h 2075729"/>
              <a:gd name="connsiteX6" fmla="*/ 7527462 w 7529393"/>
              <a:gd name="connsiteY6" fmla="*/ 178250 h 2075729"/>
              <a:gd name="connsiteX7" fmla="*/ 7529031 w 7529393"/>
              <a:gd name="connsiteY7" fmla="*/ 1891014 h 2075729"/>
              <a:gd name="connsiteX8" fmla="*/ 7326067 w 7529393"/>
              <a:gd name="connsiteY8" fmla="*/ 2075729 h 2075729"/>
              <a:gd name="connsiteX9" fmla="*/ 4238090 w 7529393"/>
              <a:gd name="connsiteY9" fmla="*/ 2074874 h 2075729"/>
              <a:gd name="connsiteX10" fmla="*/ 3942741 w 7529393"/>
              <a:gd name="connsiteY10" fmla="*/ 1872303 h 2075729"/>
              <a:gd name="connsiteX11" fmla="*/ 3780651 w 7529393"/>
              <a:gd name="connsiteY11" fmla="*/ 1569739 h 2075729"/>
              <a:gd name="connsiteX12" fmla="*/ 182609 w 7529393"/>
              <a:gd name="connsiteY12" fmla="*/ 1588842 h 2075729"/>
              <a:gd name="connsiteX13" fmla="*/ 0 w 7529393"/>
              <a:gd name="connsiteY13" fmla="*/ 1406233 h 2075729"/>
              <a:gd name="connsiteX14" fmla="*/ 0 w 7529393"/>
              <a:gd name="connsiteY14" fmla="*/ 675818 h 2075729"/>
              <a:gd name="connsiteX0" fmla="*/ 0 w 7530152"/>
              <a:gd name="connsiteY0" fmla="*/ 675818 h 2075729"/>
              <a:gd name="connsiteX1" fmla="*/ 182609 w 7530152"/>
              <a:gd name="connsiteY1" fmla="*/ 493209 h 2075729"/>
              <a:gd name="connsiteX2" fmla="*/ 3738602 w 7530152"/>
              <a:gd name="connsiteY2" fmla="*/ 484971 h 2075729"/>
              <a:gd name="connsiteX3" fmla="*/ 3940316 w 7530152"/>
              <a:gd name="connsiteY3" fmla="*/ 266947 h 2075729"/>
              <a:gd name="connsiteX4" fmla="*/ 4193060 w 7530152"/>
              <a:gd name="connsiteY4" fmla="*/ 316 h 2075729"/>
              <a:gd name="connsiteX5" fmla="*/ 7241059 w 7530152"/>
              <a:gd name="connsiteY5" fmla="*/ 0 h 2075729"/>
              <a:gd name="connsiteX6" fmla="*/ 7527462 w 7530152"/>
              <a:gd name="connsiteY6" fmla="*/ 178250 h 2075729"/>
              <a:gd name="connsiteX7" fmla="*/ 7529031 w 7530152"/>
              <a:gd name="connsiteY7" fmla="*/ 1891014 h 2075729"/>
              <a:gd name="connsiteX8" fmla="*/ 7326067 w 7530152"/>
              <a:gd name="connsiteY8" fmla="*/ 2075729 h 2075729"/>
              <a:gd name="connsiteX9" fmla="*/ 4238090 w 7530152"/>
              <a:gd name="connsiteY9" fmla="*/ 2074874 h 2075729"/>
              <a:gd name="connsiteX10" fmla="*/ 3942741 w 7530152"/>
              <a:gd name="connsiteY10" fmla="*/ 1872303 h 2075729"/>
              <a:gd name="connsiteX11" fmla="*/ 3780651 w 7530152"/>
              <a:gd name="connsiteY11" fmla="*/ 1569739 h 2075729"/>
              <a:gd name="connsiteX12" fmla="*/ 182609 w 7530152"/>
              <a:gd name="connsiteY12" fmla="*/ 1588842 h 2075729"/>
              <a:gd name="connsiteX13" fmla="*/ 0 w 7530152"/>
              <a:gd name="connsiteY13" fmla="*/ 1406233 h 2075729"/>
              <a:gd name="connsiteX14" fmla="*/ 0 w 7530152"/>
              <a:gd name="connsiteY14" fmla="*/ 675818 h 2075729"/>
              <a:gd name="connsiteX0" fmla="*/ 0 w 7530152"/>
              <a:gd name="connsiteY0" fmla="*/ 675818 h 2075729"/>
              <a:gd name="connsiteX1" fmla="*/ 182609 w 7530152"/>
              <a:gd name="connsiteY1" fmla="*/ 493209 h 2075729"/>
              <a:gd name="connsiteX2" fmla="*/ 3738602 w 7530152"/>
              <a:gd name="connsiteY2" fmla="*/ 484971 h 2075729"/>
              <a:gd name="connsiteX3" fmla="*/ 3940316 w 7530152"/>
              <a:gd name="connsiteY3" fmla="*/ 266947 h 2075729"/>
              <a:gd name="connsiteX4" fmla="*/ 4193060 w 7530152"/>
              <a:gd name="connsiteY4" fmla="*/ 316 h 2075729"/>
              <a:gd name="connsiteX5" fmla="*/ 7241059 w 7530152"/>
              <a:gd name="connsiteY5" fmla="*/ 0 h 2075729"/>
              <a:gd name="connsiteX6" fmla="*/ 7527462 w 7530152"/>
              <a:gd name="connsiteY6" fmla="*/ 178250 h 2075729"/>
              <a:gd name="connsiteX7" fmla="*/ 7529031 w 7530152"/>
              <a:gd name="connsiteY7" fmla="*/ 1891014 h 2075729"/>
              <a:gd name="connsiteX8" fmla="*/ 7326067 w 7530152"/>
              <a:gd name="connsiteY8" fmla="*/ 2075729 h 2075729"/>
              <a:gd name="connsiteX9" fmla="*/ 4238090 w 7530152"/>
              <a:gd name="connsiteY9" fmla="*/ 2074874 h 2075729"/>
              <a:gd name="connsiteX10" fmla="*/ 3942741 w 7530152"/>
              <a:gd name="connsiteY10" fmla="*/ 1872303 h 2075729"/>
              <a:gd name="connsiteX11" fmla="*/ 3780651 w 7530152"/>
              <a:gd name="connsiteY11" fmla="*/ 1569739 h 2075729"/>
              <a:gd name="connsiteX12" fmla="*/ 182609 w 7530152"/>
              <a:gd name="connsiteY12" fmla="*/ 1588842 h 2075729"/>
              <a:gd name="connsiteX13" fmla="*/ 0 w 7530152"/>
              <a:gd name="connsiteY13" fmla="*/ 1406233 h 2075729"/>
              <a:gd name="connsiteX14" fmla="*/ 0 w 7530152"/>
              <a:gd name="connsiteY14" fmla="*/ 675818 h 2075729"/>
              <a:gd name="connsiteX0" fmla="*/ 0 w 7530152"/>
              <a:gd name="connsiteY0" fmla="*/ 675818 h 2075729"/>
              <a:gd name="connsiteX1" fmla="*/ 182609 w 7530152"/>
              <a:gd name="connsiteY1" fmla="*/ 493209 h 2075729"/>
              <a:gd name="connsiteX2" fmla="*/ 3738602 w 7530152"/>
              <a:gd name="connsiteY2" fmla="*/ 484971 h 2075729"/>
              <a:gd name="connsiteX3" fmla="*/ 3940316 w 7530152"/>
              <a:gd name="connsiteY3" fmla="*/ 266947 h 2075729"/>
              <a:gd name="connsiteX4" fmla="*/ 4193060 w 7530152"/>
              <a:gd name="connsiteY4" fmla="*/ 316 h 2075729"/>
              <a:gd name="connsiteX5" fmla="*/ 7241059 w 7530152"/>
              <a:gd name="connsiteY5" fmla="*/ 0 h 2075729"/>
              <a:gd name="connsiteX6" fmla="*/ 7527462 w 7530152"/>
              <a:gd name="connsiteY6" fmla="*/ 225968 h 2075729"/>
              <a:gd name="connsiteX7" fmla="*/ 7529031 w 7530152"/>
              <a:gd name="connsiteY7" fmla="*/ 1891014 h 2075729"/>
              <a:gd name="connsiteX8" fmla="*/ 7326067 w 7530152"/>
              <a:gd name="connsiteY8" fmla="*/ 2075729 h 2075729"/>
              <a:gd name="connsiteX9" fmla="*/ 4238090 w 7530152"/>
              <a:gd name="connsiteY9" fmla="*/ 2074874 h 2075729"/>
              <a:gd name="connsiteX10" fmla="*/ 3942741 w 7530152"/>
              <a:gd name="connsiteY10" fmla="*/ 1872303 h 2075729"/>
              <a:gd name="connsiteX11" fmla="*/ 3780651 w 7530152"/>
              <a:gd name="connsiteY11" fmla="*/ 1569739 h 2075729"/>
              <a:gd name="connsiteX12" fmla="*/ 182609 w 7530152"/>
              <a:gd name="connsiteY12" fmla="*/ 1588842 h 2075729"/>
              <a:gd name="connsiteX13" fmla="*/ 0 w 7530152"/>
              <a:gd name="connsiteY13" fmla="*/ 1406233 h 2075729"/>
              <a:gd name="connsiteX14" fmla="*/ 0 w 7530152"/>
              <a:gd name="connsiteY14" fmla="*/ 675818 h 2075729"/>
              <a:gd name="connsiteX0" fmla="*/ 0 w 7530152"/>
              <a:gd name="connsiteY0" fmla="*/ 681782 h 2081693"/>
              <a:gd name="connsiteX1" fmla="*/ 182609 w 7530152"/>
              <a:gd name="connsiteY1" fmla="*/ 499173 h 2081693"/>
              <a:gd name="connsiteX2" fmla="*/ 3738602 w 7530152"/>
              <a:gd name="connsiteY2" fmla="*/ 490935 h 2081693"/>
              <a:gd name="connsiteX3" fmla="*/ 3940316 w 7530152"/>
              <a:gd name="connsiteY3" fmla="*/ 272911 h 2081693"/>
              <a:gd name="connsiteX4" fmla="*/ 4193060 w 7530152"/>
              <a:gd name="connsiteY4" fmla="*/ 6280 h 2081693"/>
              <a:gd name="connsiteX5" fmla="*/ 7297157 w 7530152"/>
              <a:gd name="connsiteY5" fmla="*/ 0 h 2081693"/>
              <a:gd name="connsiteX6" fmla="*/ 7527462 w 7530152"/>
              <a:gd name="connsiteY6" fmla="*/ 231932 h 2081693"/>
              <a:gd name="connsiteX7" fmla="*/ 7529031 w 7530152"/>
              <a:gd name="connsiteY7" fmla="*/ 1896978 h 2081693"/>
              <a:gd name="connsiteX8" fmla="*/ 7326067 w 7530152"/>
              <a:gd name="connsiteY8" fmla="*/ 2081693 h 2081693"/>
              <a:gd name="connsiteX9" fmla="*/ 4238090 w 7530152"/>
              <a:gd name="connsiteY9" fmla="*/ 2080838 h 2081693"/>
              <a:gd name="connsiteX10" fmla="*/ 3942741 w 7530152"/>
              <a:gd name="connsiteY10" fmla="*/ 1878267 h 2081693"/>
              <a:gd name="connsiteX11" fmla="*/ 3780651 w 7530152"/>
              <a:gd name="connsiteY11" fmla="*/ 1575703 h 2081693"/>
              <a:gd name="connsiteX12" fmla="*/ 182609 w 7530152"/>
              <a:gd name="connsiteY12" fmla="*/ 1594806 h 2081693"/>
              <a:gd name="connsiteX13" fmla="*/ 0 w 7530152"/>
              <a:gd name="connsiteY13" fmla="*/ 1412197 h 2081693"/>
              <a:gd name="connsiteX14" fmla="*/ 0 w 7530152"/>
              <a:gd name="connsiteY14" fmla="*/ 681782 h 2081693"/>
              <a:gd name="connsiteX0" fmla="*/ 0 w 7530152"/>
              <a:gd name="connsiteY0" fmla="*/ 681782 h 2081693"/>
              <a:gd name="connsiteX1" fmla="*/ 182609 w 7530152"/>
              <a:gd name="connsiteY1" fmla="*/ 499173 h 2081693"/>
              <a:gd name="connsiteX2" fmla="*/ 3738602 w 7530152"/>
              <a:gd name="connsiteY2" fmla="*/ 490935 h 2081693"/>
              <a:gd name="connsiteX3" fmla="*/ 3940316 w 7530152"/>
              <a:gd name="connsiteY3" fmla="*/ 272911 h 2081693"/>
              <a:gd name="connsiteX4" fmla="*/ 4193060 w 7530152"/>
              <a:gd name="connsiteY4" fmla="*/ 6280 h 2081693"/>
              <a:gd name="connsiteX5" fmla="*/ 7280327 w 7530152"/>
              <a:gd name="connsiteY5" fmla="*/ 0 h 2081693"/>
              <a:gd name="connsiteX6" fmla="*/ 7527462 w 7530152"/>
              <a:gd name="connsiteY6" fmla="*/ 231932 h 2081693"/>
              <a:gd name="connsiteX7" fmla="*/ 7529031 w 7530152"/>
              <a:gd name="connsiteY7" fmla="*/ 1896978 h 2081693"/>
              <a:gd name="connsiteX8" fmla="*/ 7326067 w 7530152"/>
              <a:gd name="connsiteY8" fmla="*/ 2081693 h 2081693"/>
              <a:gd name="connsiteX9" fmla="*/ 4238090 w 7530152"/>
              <a:gd name="connsiteY9" fmla="*/ 2080838 h 2081693"/>
              <a:gd name="connsiteX10" fmla="*/ 3942741 w 7530152"/>
              <a:gd name="connsiteY10" fmla="*/ 1878267 h 2081693"/>
              <a:gd name="connsiteX11" fmla="*/ 3780651 w 7530152"/>
              <a:gd name="connsiteY11" fmla="*/ 1575703 h 2081693"/>
              <a:gd name="connsiteX12" fmla="*/ 182609 w 7530152"/>
              <a:gd name="connsiteY12" fmla="*/ 1594806 h 2081693"/>
              <a:gd name="connsiteX13" fmla="*/ 0 w 7530152"/>
              <a:gd name="connsiteY13" fmla="*/ 1412197 h 2081693"/>
              <a:gd name="connsiteX14" fmla="*/ 0 w 7530152"/>
              <a:gd name="connsiteY14" fmla="*/ 681782 h 2081693"/>
              <a:gd name="connsiteX0" fmla="*/ 0 w 7530152"/>
              <a:gd name="connsiteY0" fmla="*/ 682118 h 2082029"/>
              <a:gd name="connsiteX1" fmla="*/ 182609 w 7530152"/>
              <a:gd name="connsiteY1" fmla="*/ 499509 h 2082029"/>
              <a:gd name="connsiteX2" fmla="*/ 3738602 w 7530152"/>
              <a:gd name="connsiteY2" fmla="*/ 491271 h 2082029"/>
              <a:gd name="connsiteX3" fmla="*/ 3940316 w 7530152"/>
              <a:gd name="connsiteY3" fmla="*/ 273247 h 2082029"/>
              <a:gd name="connsiteX4" fmla="*/ 4193060 w 7530152"/>
              <a:gd name="connsiteY4" fmla="*/ 6616 h 2082029"/>
              <a:gd name="connsiteX5" fmla="*/ 7280327 w 7530152"/>
              <a:gd name="connsiteY5" fmla="*/ 336 h 2082029"/>
              <a:gd name="connsiteX6" fmla="*/ 7527462 w 7530152"/>
              <a:gd name="connsiteY6" fmla="*/ 232268 h 2082029"/>
              <a:gd name="connsiteX7" fmla="*/ 7529031 w 7530152"/>
              <a:gd name="connsiteY7" fmla="*/ 1897314 h 2082029"/>
              <a:gd name="connsiteX8" fmla="*/ 7326067 w 7530152"/>
              <a:gd name="connsiteY8" fmla="*/ 2082029 h 2082029"/>
              <a:gd name="connsiteX9" fmla="*/ 4238090 w 7530152"/>
              <a:gd name="connsiteY9" fmla="*/ 2081174 h 2082029"/>
              <a:gd name="connsiteX10" fmla="*/ 3942741 w 7530152"/>
              <a:gd name="connsiteY10" fmla="*/ 1878603 h 2082029"/>
              <a:gd name="connsiteX11" fmla="*/ 3780651 w 7530152"/>
              <a:gd name="connsiteY11" fmla="*/ 1576039 h 2082029"/>
              <a:gd name="connsiteX12" fmla="*/ 182609 w 7530152"/>
              <a:gd name="connsiteY12" fmla="*/ 1595142 h 2082029"/>
              <a:gd name="connsiteX13" fmla="*/ 0 w 7530152"/>
              <a:gd name="connsiteY13" fmla="*/ 1412533 h 2082029"/>
              <a:gd name="connsiteX14" fmla="*/ 0 w 7530152"/>
              <a:gd name="connsiteY14" fmla="*/ 682118 h 2082029"/>
              <a:gd name="connsiteX0" fmla="*/ 0 w 7529031"/>
              <a:gd name="connsiteY0" fmla="*/ 682118 h 2082029"/>
              <a:gd name="connsiteX1" fmla="*/ 182609 w 7529031"/>
              <a:gd name="connsiteY1" fmla="*/ 499509 h 2082029"/>
              <a:gd name="connsiteX2" fmla="*/ 3738602 w 7529031"/>
              <a:gd name="connsiteY2" fmla="*/ 491271 h 2082029"/>
              <a:gd name="connsiteX3" fmla="*/ 3940316 w 7529031"/>
              <a:gd name="connsiteY3" fmla="*/ 273247 h 2082029"/>
              <a:gd name="connsiteX4" fmla="*/ 4193060 w 7529031"/>
              <a:gd name="connsiteY4" fmla="*/ 6616 h 2082029"/>
              <a:gd name="connsiteX5" fmla="*/ 7280327 w 7529031"/>
              <a:gd name="connsiteY5" fmla="*/ 336 h 2082029"/>
              <a:gd name="connsiteX6" fmla="*/ 7510633 w 7529031"/>
              <a:gd name="connsiteY6" fmla="*/ 232268 h 2082029"/>
              <a:gd name="connsiteX7" fmla="*/ 7529031 w 7529031"/>
              <a:gd name="connsiteY7" fmla="*/ 1897314 h 2082029"/>
              <a:gd name="connsiteX8" fmla="*/ 7326067 w 7529031"/>
              <a:gd name="connsiteY8" fmla="*/ 2082029 h 2082029"/>
              <a:gd name="connsiteX9" fmla="*/ 4238090 w 7529031"/>
              <a:gd name="connsiteY9" fmla="*/ 2081174 h 2082029"/>
              <a:gd name="connsiteX10" fmla="*/ 3942741 w 7529031"/>
              <a:gd name="connsiteY10" fmla="*/ 1878603 h 2082029"/>
              <a:gd name="connsiteX11" fmla="*/ 3780651 w 7529031"/>
              <a:gd name="connsiteY11" fmla="*/ 1576039 h 2082029"/>
              <a:gd name="connsiteX12" fmla="*/ 182609 w 7529031"/>
              <a:gd name="connsiteY12" fmla="*/ 1595142 h 2082029"/>
              <a:gd name="connsiteX13" fmla="*/ 0 w 7529031"/>
              <a:gd name="connsiteY13" fmla="*/ 1412533 h 2082029"/>
              <a:gd name="connsiteX14" fmla="*/ 0 w 7529031"/>
              <a:gd name="connsiteY14" fmla="*/ 682118 h 2082029"/>
              <a:gd name="connsiteX0" fmla="*/ 0 w 7530152"/>
              <a:gd name="connsiteY0" fmla="*/ 682118 h 2082029"/>
              <a:gd name="connsiteX1" fmla="*/ 182609 w 7530152"/>
              <a:gd name="connsiteY1" fmla="*/ 499509 h 2082029"/>
              <a:gd name="connsiteX2" fmla="*/ 3738602 w 7530152"/>
              <a:gd name="connsiteY2" fmla="*/ 491271 h 2082029"/>
              <a:gd name="connsiteX3" fmla="*/ 3940316 w 7530152"/>
              <a:gd name="connsiteY3" fmla="*/ 273247 h 2082029"/>
              <a:gd name="connsiteX4" fmla="*/ 4193060 w 7530152"/>
              <a:gd name="connsiteY4" fmla="*/ 6616 h 2082029"/>
              <a:gd name="connsiteX5" fmla="*/ 7280327 w 7530152"/>
              <a:gd name="connsiteY5" fmla="*/ 336 h 2082029"/>
              <a:gd name="connsiteX6" fmla="*/ 7527462 w 7530152"/>
              <a:gd name="connsiteY6" fmla="*/ 232268 h 2082029"/>
              <a:gd name="connsiteX7" fmla="*/ 7529031 w 7530152"/>
              <a:gd name="connsiteY7" fmla="*/ 1897314 h 2082029"/>
              <a:gd name="connsiteX8" fmla="*/ 7326067 w 7530152"/>
              <a:gd name="connsiteY8" fmla="*/ 2082029 h 2082029"/>
              <a:gd name="connsiteX9" fmla="*/ 4238090 w 7530152"/>
              <a:gd name="connsiteY9" fmla="*/ 2081174 h 2082029"/>
              <a:gd name="connsiteX10" fmla="*/ 3942741 w 7530152"/>
              <a:gd name="connsiteY10" fmla="*/ 1878603 h 2082029"/>
              <a:gd name="connsiteX11" fmla="*/ 3780651 w 7530152"/>
              <a:gd name="connsiteY11" fmla="*/ 1576039 h 2082029"/>
              <a:gd name="connsiteX12" fmla="*/ 182609 w 7530152"/>
              <a:gd name="connsiteY12" fmla="*/ 1595142 h 2082029"/>
              <a:gd name="connsiteX13" fmla="*/ 0 w 7530152"/>
              <a:gd name="connsiteY13" fmla="*/ 1412533 h 2082029"/>
              <a:gd name="connsiteX14" fmla="*/ 0 w 7530152"/>
              <a:gd name="connsiteY14" fmla="*/ 682118 h 2082029"/>
              <a:gd name="connsiteX0" fmla="*/ 0 w 7530152"/>
              <a:gd name="connsiteY0" fmla="*/ 682118 h 2082029"/>
              <a:gd name="connsiteX1" fmla="*/ 182609 w 7530152"/>
              <a:gd name="connsiteY1" fmla="*/ 499509 h 2082029"/>
              <a:gd name="connsiteX2" fmla="*/ 3738602 w 7530152"/>
              <a:gd name="connsiteY2" fmla="*/ 491271 h 2082029"/>
              <a:gd name="connsiteX3" fmla="*/ 3940316 w 7530152"/>
              <a:gd name="connsiteY3" fmla="*/ 273247 h 2082029"/>
              <a:gd name="connsiteX4" fmla="*/ 4193060 w 7530152"/>
              <a:gd name="connsiteY4" fmla="*/ 6616 h 2082029"/>
              <a:gd name="connsiteX5" fmla="*/ 7280327 w 7530152"/>
              <a:gd name="connsiteY5" fmla="*/ 336 h 2082029"/>
              <a:gd name="connsiteX6" fmla="*/ 7527462 w 7530152"/>
              <a:gd name="connsiteY6" fmla="*/ 232268 h 2082029"/>
              <a:gd name="connsiteX7" fmla="*/ 7529031 w 7530152"/>
              <a:gd name="connsiteY7" fmla="*/ 1897314 h 2082029"/>
              <a:gd name="connsiteX8" fmla="*/ 7326067 w 7530152"/>
              <a:gd name="connsiteY8" fmla="*/ 2082029 h 2082029"/>
              <a:gd name="connsiteX9" fmla="*/ 4238090 w 7530152"/>
              <a:gd name="connsiteY9" fmla="*/ 2081174 h 2082029"/>
              <a:gd name="connsiteX10" fmla="*/ 3959571 w 7530152"/>
              <a:gd name="connsiteY10" fmla="*/ 1824921 h 2082029"/>
              <a:gd name="connsiteX11" fmla="*/ 3780651 w 7530152"/>
              <a:gd name="connsiteY11" fmla="*/ 1576039 h 2082029"/>
              <a:gd name="connsiteX12" fmla="*/ 182609 w 7530152"/>
              <a:gd name="connsiteY12" fmla="*/ 1595142 h 2082029"/>
              <a:gd name="connsiteX13" fmla="*/ 0 w 7530152"/>
              <a:gd name="connsiteY13" fmla="*/ 1412533 h 2082029"/>
              <a:gd name="connsiteX14" fmla="*/ 0 w 7530152"/>
              <a:gd name="connsiteY14" fmla="*/ 682118 h 2082029"/>
              <a:gd name="connsiteX0" fmla="*/ 0 w 7530152"/>
              <a:gd name="connsiteY0" fmla="*/ 682118 h 2082029"/>
              <a:gd name="connsiteX1" fmla="*/ 182609 w 7530152"/>
              <a:gd name="connsiteY1" fmla="*/ 499509 h 2082029"/>
              <a:gd name="connsiteX2" fmla="*/ 3738602 w 7530152"/>
              <a:gd name="connsiteY2" fmla="*/ 491271 h 2082029"/>
              <a:gd name="connsiteX3" fmla="*/ 3940316 w 7530152"/>
              <a:gd name="connsiteY3" fmla="*/ 243424 h 2082029"/>
              <a:gd name="connsiteX4" fmla="*/ 4193060 w 7530152"/>
              <a:gd name="connsiteY4" fmla="*/ 6616 h 2082029"/>
              <a:gd name="connsiteX5" fmla="*/ 7280327 w 7530152"/>
              <a:gd name="connsiteY5" fmla="*/ 336 h 2082029"/>
              <a:gd name="connsiteX6" fmla="*/ 7527462 w 7530152"/>
              <a:gd name="connsiteY6" fmla="*/ 232268 h 2082029"/>
              <a:gd name="connsiteX7" fmla="*/ 7529031 w 7530152"/>
              <a:gd name="connsiteY7" fmla="*/ 1897314 h 2082029"/>
              <a:gd name="connsiteX8" fmla="*/ 7326067 w 7530152"/>
              <a:gd name="connsiteY8" fmla="*/ 2082029 h 2082029"/>
              <a:gd name="connsiteX9" fmla="*/ 4238090 w 7530152"/>
              <a:gd name="connsiteY9" fmla="*/ 2081174 h 2082029"/>
              <a:gd name="connsiteX10" fmla="*/ 3959571 w 7530152"/>
              <a:gd name="connsiteY10" fmla="*/ 1824921 h 2082029"/>
              <a:gd name="connsiteX11" fmla="*/ 3780651 w 7530152"/>
              <a:gd name="connsiteY11" fmla="*/ 1576039 h 2082029"/>
              <a:gd name="connsiteX12" fmla="*/ 182609 w 7530152"/>
              <a:gd name="connsiteY12" fmla="*/ 1595142 h 2082029"/>
              <a:gd name="connsiteX13" fmla="*/ 0 w 7530152"/>
              <a:gd name="connsiteY13" fmla="*/ 1412533 h 2082029"/>
              <a:gd name="connsiteX14" fmla="*/ 0 w 7530152"/>
              <a:gd name="connsiteY14" fmla="*/ 682118 h 2082029"/>
              <a:gd name="connsiteX0" fmla="*/ 0 w 7530152"/>
              <a:gd name="connsiteY0" fmla="*/ 682118 h 2082029"/>
              <a:gd name="connsiteX1" fmla="*/ 182609 w 7530152"/>
              <a:gd name="connsiteY1" fmla="*/ 499509 h 2082029"/>
              <a:gd name="connsiteX2" fmla="*/ 3738602 w 7530152"/>
              <a:gd name="connsiteY2" fmla="*/ 491271 h 2082029"/>
              <a:gd name="connsiteX3" fmla="*/ 3940316 w 7530152"/>
              <a:gd name="connsiteY3" fmla="*/ 243424 h 2082029"/>
              <a:gd name="connsiteX4" fmla="*/ 4193060 w 7530152"/>
              <a:gd name="connsiteY4" fmla="*/ 6616 h 2082029"/>
              <a:gd name="connsiteX5" fmla="*/ 7280327 w 7530152"/>
              <a:gd name="connsiteY5" fmla="*/ 336 h 2082029"/>
              <a:gd name="connsiteX6" fmla="*/ 7527462 w 7530152"/>
              <a:gd name="connsiteY6" fmla="*/ 232268 h 2082029"/>
              <a:gd name="connsiteX7" fmla="*/ 7529031 w 7530152"/>
              <a:gd name="connsiteY7" fmla="*/ 1897314 h 2082029"/>
              <a:gd name="connsiteX8" fmla="*/ 7326067 w 7530152"/>
              <a:gd name="connsiteY8" fmla="*/ 2082029 h 2082029"/>
              <a:gd name="connsiteX9" fmla="*/ 4238090 w 7530152"/>
              <a:gd name="connsiteY9" fmla="*/ 2081174 h 2082029"/>
              <a:gd name="connsiteX10" fmla="*/ 3959571 w 7530152"/>
              <a:gd name="connsiteY10" fmla="*/ 1824921 h 2082029"/>
              <a:gd name="connsiteX11" fmla="*/ 3780651 w 7530152"/>
              <a:gd name="connsiteY11" fmla="*/ 1576039 h 2082029"/>
              <a:gd name="connsiteX12" fmla="*/ 182609 w 7530152"/>
              <a:gd name="connsiteY12" fmla="*/ 1595142 h 2082029"/>
              <a:gd name="connsiteX13" fmla="*/ 0 w 7530152"/>
              <a:gd name="connsiteY13" fmla="*/ 1412533 h 2082029"/>
              <a:gd name="connsiteX14" fmla="*/ 0 w 7530152"/>
              <a:gd name="connsiteY14" fmla="*/ 682118 h 2082029"/>
              <a:gd name="connsiteX0" fmla="*/ 0 w 7530152"/>
              <a:gd name="connsiteY0" fmla="*/ 682118 h 2082029"/>
              <a:gd name="connsiteX1" fmla="*/ 182609 w 7530152"/>
              <a:gd name="connsiteY1" fmla="*/ 499509 h 2082029"/>
              <a:gd name="connsiteX2" fmla="*/ 3738602 w 7530152"/>
              <a:gd name="connsiteY2" fmla="*/ 491271 h 2082029"/>
              <a:gd name="connsiteX3" fmla="*/ 3940316 w 7530152"/>
              <a:gd name="connsiteY3" fmla="*/ 243424 h 2082029"/>
              <a:gd name="connsiteX4" fmla="*/ 4193060 w 7530152"/>
              <a:gd name="connsiteY4" fmla="*/ 6616 h 2082029"/>
              <a:gd name="connsiteX5" fmla="*/ 7280327 w 7530152"/>
              <a:gd name="connsiteY5" fmla="*/ 336 h 2082029"/>
              <a:gd name="connsiteX6" fmla="*/ 7527462 w 7530152"/>
              <a:gd name="connsiteY6" fmla="*/ 232268 h 2082029"/>
              <a:gd name="connsiteX7" fmla="*/ 7529031 w 7530152"/>
              <a:gd name="connsiteY7" fmla="*/ 1897314 h 2082029"/>
              <a:gd name="connsiteX8" fmla="*/ 7326067 w 7530152"/>
              <a:gd name="connsiteY8" fmla="*/ 2082029 h 2082029"/>
              <a:gd name="connsiteX9" fmla="*/ 4238090 w 7530152"/>
              <a:gd name="connsiteY9" fmla="*/ 2081174 h 2082029"/>
              <a:gd name="connsiteX10" fmla="*/ 3959571 w 7530152"/>
              <a:gd name="connsiteY10" fmla="*/ 1824921 h 2082029"/>
              <a:gd name="connsiteX11" fmla="*/ 3780651 w 7530152"/>
              <a:gd name="connsiteY11" fmla="*/ 1576039 h 2082029"/>
              <a:gd name="connsiteX12" fmla="*/ 182609 w 7530152"/>
              <a:gd name="connsiteY12" fmla="*/ 1595142 h 2082029"/>
              <a:gd name="connsiteX13" fmla="*/ 0 w 7530152"/>
              <a:gd name="connsiteY13" fmla="*/ 1412533 h 2082029"/>
              <a:gd name="connsiteX14" fmla="*/ 0 w 7530152"/>
              <a:gd name="connsiteY14" fmla="*/ 682118 h 2082029"/>
              <a:gd name="connsiteX0" fmla="*/ 0 w 7530152"/>
              <a:gd name="connsiteY0" fmla="*/ 682118 h 2082029"/>
              <a:gd name="connsiteX1" fmla="*/ 182609 w 7530152"/>
              <a:gd name="connsiteY1" fmla="*/ 499509 h 2082029"/>
              <a:gd name="connsiteX2" fmla="*/ 3738602 w 7530152"/>
              <a:gd name="connsiteY2" fmla="*/ 491271 h 2082029"/>
              <a:gd name="connsiteX3" fmla="*/ 3940316 w 7530152"/>
              <a:gd name="connsiteY3" fmla="*/ 243424 h 2082029"/>
              <a:gd name="connsiteX4" fmla="*/ 4193060 w 7530152"/>
              <a:gd name="connsiteY4" fmla="*/ 6616 h 2082029"/>
              <a:gd name="connsiteX5" fmla="*/ 7280327 w 7530152"/>
              <a:gd name="connsiteY5" fmla="*/ 336 h 2082029"/>
              <a:gd name="connsiteX6" fmla="*/ 7527462 w 7530152"/>
              <a:gd name="connsiteY6" fmla="*/ 232268 h 2082029"/>
              <a:gd name="connsiteX7" fmla="*/ 7529031 w 7530152"/>
              <a:gd name="connsiteY7" fmla="*/ 1897314 h 2082029"/>
              <a:gd name="connsiteX8" fmla="*/ 7326067 w 7530152"/>
              <a:gd name="connsiteY8" fmla="*/ 2082029 h 2082029"/>
              <a:gd name="connsiteX9" fmla="*/ 4238090 w 7530152"/>
              <a:gd name="connsiteY9" fmla="*/ 2081174 h 2082029"/>
              <a:gd name="connsiteX10" fmla="*/ 3959571 w 7530152"/>
              <a:gd name="connsiteY10" fmla="*/ 1824921 h 2082029"/>
              <a:gd name="connsiteX11" fmla="*/ 3780651 w 7530152"/>
              <a:gd name="connsiteY11" fmla="*/ 1576039 h 2082029"/>
              <a:gd name="connsiteX12" fmla="*/ 182609 w 7530152"/>
              <a:gd name="connsiteY12" fmla="*/ 1595142 h 2082029"/>
              <a:gd name="connsiteX13" fmla="*/ 0 w 7530152"/>
              <a:gd name="connsiteY13" fmla="*/ 1412533 h 2082029"/>
              <a:gd name="connsiteX14" fmla="*/ 0 w 7530152"/>
              <a:gd name="connsiteY14" fmla="*/ 682118 h 2082029"/>
              <a:gd name="connsiteX0" fmla="*/ 0 w 7530152"/>
              <a:gd name="connsiteY0" fmla="*/ 682118 h 2082029"/>
              <a:gd name="connsiteX1" fmla="*/ 182609 w 7530152"/>
              <a:gd name="connsiteY1" fmla="*/ 499509 h 2082029"/>
              <a:gd name="connsiteX2" fmla="*/ 3738602 w 7530152"/>
              <a:gd name="connsiteY2" fmla="*/ 491271 h 2082029"/>
              <a:gd name="connsiteX3" fmla="*/ 3940316 w 7530152"/>
              <a:gd name="connsiteY3" fmla="*/ 243424 h 2082029"/>
              <a:gd name="connsiteX4" fmla="*/ 4193060 w 7530152"/>
              <a:gd name="connsiteY4" fmla="*/ 6616 h 2082029"/>
              <a:gd name="connsiteX5" fmla="*/ 7280327 w 7530152"/>
              <a:gd name="connsiteY5" fmla="*/ 336 h 2082029"/>
              <a:gd name="connsiteX6" fmla="*/ 7527462 w 7530152"/>
              <a:gd name="connsiteY6" fmla="*/ 232268 h 2082029"/>
              <a:gd name="connsiteX7" fmla="*/ 7529031 w 7530152"/>
              <a:gd name="connsiteY7" fmla="*/ 1897314 h 2082029"/>
              <a:gd name="connsiteX8" fmla="*/ 7326067 w 7530152"/>
              <a:gd name="connsiteY8" fmla="*/ 2082029 h 2082029"/>
              <a:gd name="connsiteX9" fmla="*/ 4238090 w 7530152"/>
              <a:gd name="connsiteY9" fmla="*/ 2081174 h 2082029"/>
              <a:gd name="connsiteX10" fmla="*/ 3959571 w 7530152"/>
              <a:gd name="connsiteY10" fmla="*/ 1824921 h 2082029"/>
              <a:gd name="connsiteX11" fmla="*/ 3780651 w 7530152"/>
              <a:gd name="connsiteY11" fmla="*/ 1576039 h 2082029"/>
              <a:gd name="connsiteX12" fmla="*/ 182609 w 7530152"/>
              <a:gd name="connsiteY12" fmla="*/ 1595142 h 2082029"/>
              <a:gd name="connsiteX13" fmla="*/ 0 w 7530152"/>
              <a:gd name="connsiteY13" fmla="*/ 1412533 h 2082029"/>
              <a:gd name="connsiteX14" fmla="*/ 0 w 7530152"/>
              <a:gd name="connsiteY14" fmla="*/ 682118 h 2082029"/>
              <a:gd name="connsiteX0" fmla="*/ 0 w 7530152"/>
              <a:gd name="connsiteY0" fmla="*/ 682118 h 2082029"/>
              <a:gd name="connsiteX1" fmla="*/ 182609 w 7530152"/>
              <a:gd name="connsiteY1" fmla="*/ 499509 h 2082029"/>
              <a:gd name="connsiteX2" fmla="*/ 3738602 w 7530152"/>
              <a:gd name="connsiteY2" fmla="*/ 491271 h 2082029"/>
              <a:gd name="connsiteX3" fmla="*/ 3940316 w 7530152"/>
              <a:gd name="connsiteY3" fmla="*/ 243424 h 2082029"/>
              <a:gd name="connsiteX4" fmla="*/ 4193060 w 7530152"/>
              <a:gd name="connsiteY4" fmla="*/ 6616 h 2082029"/>
              <a:gd name="connsiteX5" fmla="*/ 7280327 w 7530152"/>
              <a:gd name="connsiteY5" fmla="*/ 336 h 2082029"/>
              <a:gd name="connsiteX6" fmla="*/ 7527462 w 7530152"/>
              <a:gd name="connsiteY6" fmla="*/ 232268 h 2082029"/>
              <a:gd name="connsiteX7" fmla="*/ 7529031 w 7530152"/>
              <a:gd name="connsiteY7" fmla="*/ 1897314 h 2082029"/>
              <a:gd name="connsiteX8" fmla="*/ 7326067 w 7530152"/>
              <a:gd name="connsiteY8" fmla="*/ 2082029 h 2082029"/>
              <a:gd name="connsiteX9" fmla="*/ 4238090 w 7530152"/>
              <a:gd name="connsiteY9" fmla="*/ 2081174 h 2082029"/>
              <a:gd name="connsiteX10" fmla="*/ 3959571 w 7530152"/>
              <a:gd name="connsiteY10" fmla="*/ 1824921 h 2082029"/>
              <a:gd name="connsiteX11" fmla="*/ 3780651 w 7530152"/>
              <a:gd name="connsiteY11" fmla="*/ 1576039 h 2082029"/>
              <a:gd name="connsiteX12" fmla="*/ 182609 w 7530152"/>
              <a:gd name="connsiteY12" fmla="*/ 1595142 h 2082029"/>
              <a:gd name="connsiteX13" fmla="*/ 0 w 7530152"/>
              <a:gd name="connsiteY13" fmla="*/ 1412533 h 2082029"/>
              <a:gd name="connsiteX14" fmla="*/ 0 w 7530152"/>
              <a:gd name="connsiteY14" fmla="*/ 682118 h 2082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30152" h="2082029">
                <a:moveTo>
                  <a:pt x="0" y="682118"/>
                </a:moveTo>
                <a:cubicBezTo>
                  <a:pt x="0" y="581266"/>
                  <a:pt x="81757" y="499509"/>
                  <a:pt x="182609" y="499509"/>
                </a:cubicBezTo>
                <a:lnTo>
                  <a:pt x="3738602" y="491271"/>
                </a:lnTo>
                <a:cubicBezTo>
                  <a:pt x="3896223" y="489198"/>
                  <a:pt x="3941147" y="386364"/>
                  <a:pt x="3940316" y="243424"/>
                </a:cubicBezTo>
                <a:cubicBezTo>
                  <a:pt x="3942112" y="77187"/>
                  <a:pt x="3996035" y="14147"/>
                  <a:pt x="4193060" y="6616"/>
                </a:cubicBezTo>
                <a:lnTo>
                  <a:pt x="7280327" y="336"/>
                </a:lnTo>
                <a:cubicBezTo>
                  <a:pt x="7440787" y="-5345"/>
                  <a:pt x="7538017" y="60495"/>
                  <a:pt x="7527462" y="232268"/>
                </a:cubicBezTo>
                <a:cubicBezTo>
                  <a:pt x="7533737" y="746240"/>
                  <a:pt x="7526756" y="1568179"/>
                  <a:pt x="7529031" y="1897314"/>
                </a:cubicBezTo>
                <a:cubicBezTo>
                  <a:pt x="7513734" y="2050986"/>
                  <a:pt x="7436730" y="2079822"/>
                  <a:pt x="7326067" y="2082029"/>
                </a:cubicBezTo>
                <a:lnTo>
                  <a:pt x="4238090" y="2081174"/>
                </a:lnTo>
                <a:cubicBezTo>
                  <a:pt x="4062973" y="2077227"/>
                  <a:pt x="3966394" y="1980332"/>
                  <a:pt x="3959571" y="1824921"/>
                </a:cubicBezTo>
                <a:cubicBezTo>
                  <a:pt x="3948351" y="1645283"/>
                  <a:pt x="3881503" y="1576039"/>
                  <a:pt x="3780651" y="1576039"/>
                </a:cubicBezTo>
                <a:lnTo>
                  <a:pt x="182609" y="1595142"/>
                </a:lnTo>
                <a:cubicBezTo>
                  <a:pt x="81757" y="1595142"/>
                  <a:pt x="0" y="1513385"/>
                  <a:pt x="0" y="1412533"/>
                </a:cubicBezTo>
                <a:lnTo>
                  <a:pt x="0" y="682118"/>
                </a:lnTo>
                <a:close/>
              </a:path>
            </a:pathLst>
          </a:custGeom>
          <a:noFill/>
          <a:ln w="38100">
            <a:solidFill>
              <a:schemeClr val="accent3"/>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4673EF20-B55A-F0A5-D3EF-643C9AEAEF9E}"/>
              </a:ext>
            </a:extLst>
          </p:cNvPr>
          <p:cNvSpPr/>
          <p:nvPr/>
        </p:nvSpPr>
        <p:spPr>
          <a:xfrm>
            <a:off x="2981928" y="3820285"/>
            <a:ext cx="7992126" cy="2072393"/>
          </a:xfrm>
          <a:custGeom>
            <a:avLst/>
            <a:gdLst>
              <a:gd name="connsiteX0" fmla="*/ 0 w 3798613"/>
              <a:gd name="connsiteY0" fmla="*/ 152329 h 913957"/>
              <a:gd name="connsiteX1" fmla="*/ 152329 w 3798613"/>
              <a:gd name="connsiteY1" fmla="*/ 0 h 913957"/>
              <a:gd name="connsiteX2" fmla="*/ 3646284 w 3798613"/>
              <a:gd name="connsiteY2" fmla="*/ 0 h 913957"/>
              <a:gd name="connsiteX3" fmla="*/ 3798613 w 3798613"/>
              <a:gd name="connsiteY3" fmla="*/ 152329 h 913957"/>
              <a:gd name="connsiteX4" fmla="*/ 3798613 w 3798613"/>
              <a:gd name="connsiteY4" fmla="*/ 761628 h 913957"/>
              <a:gd name="connsiteX5" fmla="*/ 3646284 w 3798613"/>
              <a:gd name="connsiteY5" fmla="*/ 913957 h 913957"/>
              <a:gd name="connsiteX6" fmla="*/ 152329 w 3798613"/>
              <a:gd name="connsiteY6" fmla="*/ 913957 h 913957"/>
              <a:gd name="connsiteX7" fmla="*/ 0 w 3798613"/>
              <a:gd name="connsiteY7" fmla="*/ 761628 h 913957"/>
              <a:gd name="connsiteX8" fmla="*/ 0 w 3798613"/>
              <a:gd name="connsiteY8" fmla="*/ 152329 h 913957"/>
              <a:gd name="connsiteX0" fmla="*/ 153088 w 3951701"/>
              <a:gd name="connsiteY0" fmla="*/ 152329 h 919567"/>
              <a:gd name="connsiteX1" fmla="*/ 305417 w 3951701"/>
              <a:gd name="connsiteY1" fmla="*/ 0 h 919567"/>
              <a:gd name="connsiteX2" fmla="*/ 3799372 w 3951701"/>
              <a:gd name="connsiteY2" fmla="*/ 0 h 919567"/>
              <a:gd name="connsiteX3" fmla="*/ 3951701 w 3951701"/>
              <a:gd name="connsiteY3" fmla="*/ 152329 h 919567"/>
              <a:gd name="connsiteX4" fmla="*/ 3951701 w 3951701"/>
              <a:gd name="connsiteY4" fmla="*/ 761628 h 919567"/>
              <a:gd name="connsiteX5" fmla="*/ 3799372 w 3951701"/>
              <a:gd name="connsiteY5" fmla="*/ 913957 h 919567"/>
              <a:gd name="connsiteX6" fmla="*/ 19317 w 3951701"/>
              <a:gd name="connsiteY6" fmla="*/ 919567 h 919567"/>
              <a:gd name="connsiteX7" fmla="*/ 153088 w 3951701"/>
              <a:gd name="connsiteY7" fmla="*/ 761628 h 919567"/>
              <a:gd name="connsiteX8" fmla="*/ 153088 w 3951701"/>
              <a:gd name="connsiteY8" fmla="*/ 152329 h 919567"/>
              <a:gd name="connsiteX0" fmla="*/ 153088 w 4152287"/>
              <a:gd name="connsiteY0" fmla="*/ 152329 h 942006"/>
              <a:gd name="connsiteX1" fmla="*/ 305417 w 4152287"/>
              <a:gd name="connsiteY1" fmla="*/ 0 h 942006"/>
              <a:gd name="connsiteX2" fmla="*/ 3799372 w 4152287"/>
              <a:gd name="connsiteY2" fmla="*/ 0 h 942006"/>
              <a:gd name="connsiteX3" fmla="*/ 3951701 w 4152287"/>
              <a:gd name="connsiteY3" fmla="*/ 152329 h 942006"/>
              <a:gd name="connsiteX4" fmla="*/ 3951701 w 4152287"/>
              <a:gd name="connsiteY4" fmla="*/ 761628 h 942006"/>
              <a:gd name="connsiteX5" fmla="*/ 4135961 w 4152287"/>
              <a:gd name="connsiteY5" fmla="*/ 942006 h 942006"/>
              <a:gd name="connsiteX6" fmla="*/ 19317 w 4152287"/>
              <a:gd name="connsiteY6" fmla="*/ 919567 h 942006"/>
              <a:gd name="connsiteX7" fmla="*/ 153088 w 4152287"/>
              <a:gd name="connsiteY7" fmla="*/ 761628 h 942006"/>
              <a:gd name="connsiteX8" fmla="*/ 153088 w 4152287"/>
              <a:gd name="connsiteY8" fmla="*/ 152329 h 942006"/>
              <a:gd name="connsiteX0" fmla="*/ 153088 w 6495261"/>
              <a:gd name="connsiteY0" fmla="*/ 152329 h 948269"/>
              <a:gd name="connsiteX1" fmla="*/ 305417 w 6495261"/>
              <a:gd name="connsiteY1" fmla="*/ 0 h 948269"/>
              <a:gd name="connsiteX2" fmla="*/ 3799372 w 6495261"/>
              <a:gd name="connsiteY2" fmla="*/ 0 h 948269"/>
              <a:gd name="connsiteX3" fmla="*/ 3951701 w 6495261"/>
              <a:gd name="connsiteY3" fmla="*/ 152329 h 948269"/>
              <a:gd name="connsiteX4" fmla="*/ 3951701 w 6495261"/>
              <a:gd name="connsiteY4" fmla="*/ 761628 h 948269"/>
              <a:gd name="connsiteX5" fmla="*/ 4135961 w 6495261"/>
              <a:gd name="connsiteY5" fmla="*/ 942006 h 948269"/>
              <a:gd name="connsiteX6" fmla="*/ 6493041 w 6495261"/>
              <a:gd name="connsiteY6" fmla="*/ 948060 h 948269"/>
              <a:gd name="connsiteX7" fmla="*/ 19317 w 6495261"/>
              <a:gd name="connsiteY7" fmla="*/ 919567 h 948269"/>
              <a:gd name="connsiteX8" fmla="*/ 153088 w 6495261"/>
              <a:gd name="connsiteY8" fmla="*/ 761628 h 948269"/>
              <a:gd name="connsiteX9" fmla="*/ 153088 w 6495261"/>
              <a:gd name="connsiteY9" fmla="*/ 152329 h 948269"/>
              <a:gd name="connsiteX0" fmla="*/ 153088 w 6904843"/>
              <a:gd name="connsiteY0" fmla="*/ 152329 h 1082852"/>
              <a:gd name="connsiteX1" fmla="*/ 305417 w 6904843"/>
              <a:gd name="connsiteY1" fmla="*/ 0 h 1082852"/>
              <a:gd name="connsiteX2" fmla="*/ 3799372 w 6904843"/>
              <a:gd name="connsiteY2" fmla="*/ 0 h 1082852"/>
              <a:gd name="connsiteX3" fmla="*/ 3951701 w 6904843"/>
              <a:gd name="connsiteY3" fmla="*/ 152329 h 1082852"/>
              <a:gd name="connsiteX4" fmla="*/ 3951701 w 6904843"/>
              <a:gd name="connsiteY4" fmla="*/ 761628 h 1082852"/>
              <a:gd name="connsiteX5" fmla="*/ 4135961 w 6904843"/>
              <a:gd name="connsiteY5" fmla="*/ 942006 h 1082852"/>
              <a:gd name="connsiteX6" fmla="*/ 6493041 w 6904843"/>
              <a:gd name="connsiteY6" fmla="*/ 948060 h 1082852"/>
              <a:gd name="connsiteX7" fmla="*/ 6666945 w 6904843"/>
              <a:gd name="connsiteY7" fmla="*/ 1082695 h 1082852"/>
              <a:gd name="connsiteX8" fmla="*/ 19317 w 6904843"/>
              <a:gd name="connsiteY8" fmla="*/ 919567 h 1082852"/>
              <a:gd name="connsiteX9" fmla="*/ 153088 w 6904843"/>
              <a:gd name="connsiteY9" fmla="*/ 761628 h 1082852"/>
              <a:gd name="connsiteX10" fmla="*/ 153088 w 6904843"/>
              <a:gd name="connsiteY10" fmla="*/ 152329 h 1082852"/>
              <a:gd name="connsiteX0" fmla="*/ 153088 w 6904843"/>
              <a:gd name="connsiteY0" fmla="*/ 152329 h 1862459"/>
              <a:gd name="connsiteX1" fmla="*/ 305417 w 6904843"/>
              <a:gd name="connsiteY1" fmla="*/ 0 h 1862459"/>
              <a:gd name="connsiteX2" fmla="*/ 3799372 w 6904843"/>
              <a:gd name="connsiteY2" fmla="*/ 0 h 1862459"/>
              <a:gd name="connsiteX3" fmla="*/ 3951701 w 6904843"/>
              <a:gd name="connsiteY3" fmla="*/ 152329 h 1862459"/>
              <a:gd name="connsiteX4" fmla="*/ 3951701 w 6904843"/>
              <a:gd name="connsiteY4" fmla="*/ 761628 h 1862459"/>
              <a:gd name="connsiteX5" fmla="*/ 4135961 w 6904843"/>
              <a:gd name="connsiteY5" fmla="*/ 942006 h 1862459"/>
              <a:gd name="connsiteX6" fmla="*/ 6493041 w 6904843"/>
              <a:gd name="connsiteY6" fmla="*/ 948060 h 1862459"/>
              <a:gd name="connsiteX7" fmla="*/ 6666945 w 6904843"/>
              <a:gd name="connsiteY7" fmla="*/ 1082695 h 1862459"/>
              <a:gd name="connsiteX8" fmla="*/ 6678165 w 6904843"/>
              <a:gd name="connsiteY8" fmla="*/ 1862459 h 1862459"/>
              <a:gd name="connsiteX9" fmla="*/ 19317 w 6904843"/>
              <a:gd name="connsiteY9" fmla="*/ 919567 h 1862459"/>
              <a:gd name="connsiteX10" fmla="*/ 153088 w 6904843"/>
              <a:gd name="connsiteY10" fmla="*/ 761628 h 1862459"/>
              <a:gd name="connsiteX11" fmla="*/ 153088 w 6904843"/>
              <a:gd name="connsiteY11" fmla="*/ 152329 h 1862459"/>
              <a:gd name="connsiteX0" fmla="*/ 153088 w 6904843"/>
              <a:gd name="connsiteY0" fmla="*/ 152329 h 2013988"/>
              <a:gd name="connsiteX1" fmla="*/ 305417 w 6904843"/>
              <a:gd name="connsiteY1" fmla="*/ 0 h 2013988"/>
              <a:gd name="connsiteX2" fmla="*/ 3799372 w 6904843"/>
              <a:gd name="connsiteY2" fmla="*/ 0 h 2013988"/>
              <a:gd name="connsiteX3" fmla="*/ 3951701 w 6904843"/>
              <a:gd name="connsiteY3" fmla="*/ 152329 h 2013988"/>
              <a:gd name="connsiteX4" fmla="*/ 3951701 w 6904843"/>
              <a:gd name="connsiteY4" fmla="*/ 761628 h 2013988"/>
              <a:gd name="connsiteX5" fmla="*/ 4135961 w 6904843"/>
              <a:gd name="connsiteY5" fmla="*/ 942006 h 2013988"/>
              <a:gd name="connsiteX6" fmla="*/ 6493041 w 6904843"/>
              <a:gd name="connsiteY6" fmla="*/ 948060 h 2013988"/>
              <a:gd name="connsiteX7" fmla="*/ 6666945 w 6904843"/>
              <a:gd name="connsiteY7" fmla="*/ 1082695 h 2013988"/>
              <a:gd name="connsiteX8" fmla="*/ 6678165 w 6904843"/>
              <a:gd name="connsiteY8" fmla="*/ 1862459 h 2013988"/>
              <a:gd name="connsiteX9" fmla="*/ 6504260 w 6904843"/>
              <a:gd name="connsiteY9" fmla="*/ 2013924 h 2013988"/>
              <a:gd name="connsiteX10" fmla="*/ 19317 w 6904843"/>
              <a:gd name="connsiteY10" fmla="*/ 919567 h 2013988"/>
              <a:gd name="connsiteX11" fmla="*/ 153088 w 6904843"/>
              <a:gd name="connsiteY11" fmla="*/ 761628 h 2013988"/>
              <a:gd name="connsiteX12" fmla="*/ 153088 w 6904843"/>
              <a:gd name="connsiteY12" fmla="*/ 152329 h 2013988"/>
              <a:gd name="connsiteX0" fmla="*/ 1244518 w 7996273"/>
              <a:gd name="connsiteY0" fmla="*/ 152329 h 2086923"/>
              <a:gd name="connsiteX1" fmla="*/ 1396847 w 7996273"/>
              <a:gd name="connsiteY1" fmla="*/ 0 h 2086923"/>
              <a:gd name="connsiteX2" fmla="*/ 4890802 w 7996273"/>
              <a:gd name="connsiteY2" fmla="*/ 0 h 2086923"/>
              <a:gd name="connsiteX3" fmla="*/ 5043131 w 7996273"/>
              <a:gd name="connsiteY3" fmla="*/ 152329 h 2086923"/>
              <a:gd name="connsiteX4" fmla="*/ 5043131 w 7996273"/>
              <a:gd name="connsiteY4" fmla="*/ 761628 h 2086923"/>
              <a:gd name="connsiteX5" fmla="*/ 5227391 w 7996273"/>
              <a:gd name="connsiteY5" fmla="*/ 942006 h 2086923"/>
              <a:gd name="connsiteX6" fmla="*/ 7584471 w 7996273"/>
              <a:gd name="connsiteY6" fmla="*/ 948060 h 2086923"/>
              <a:gd name="connsiteX7" fmla="*/ 7758375 w 7996273"/>
              <a:gd name="connsiteY7" fmla="*/ 1082695 h 2086923"/>
              <a:gd name="connsiteX8" fmla="*/ 7769595 w 7996273"/>
              <a:gd name="connsiteY8" fmla="*/ 1862459 h 2086923"/>
              <a:gd name="connsiteX9" fmla="*/ 7595690 w 7996273"/>
              <a:gd name="connsiteY9" fmla="*/ 2013924 h 2086923"/>
              <a:gd name="connsiteX10" fmla="*/ 0 w 7996273"/>
              <a:gd name="connsiteY10" fmla="*/ 1985874 h 2086923"/>
              <a:gd name="connsiteX11" fmla="*/ 1110747 w 7996273"/>
              <a:gd name="connsiteY11" fmla="*/ 919567 h 2086923"/>
              <a:gd name="connsiteX12" fmla="*/ 1244518 w 7996273"/>
              <a:gd name="connsiteY12" fmla="*/ 761628 h 2086923"/>
              <a:gd name="connsiteX13" fmla="*/ 1244518 w 7996273"/>
              <a:gd name="connsiteY13" fmla="*/ 152329 h 2086923"/>
              <a:gd name="connsiteX0" fmla="*/ 1500746 w 8252501"/>
              <a:gd name="connsiteY0" fmla="*/ 152329 h 2086923"/>
              <a:gd name="connsiteX1" fmla="*/ 1653075 w 8252501"/>
              <a:gd name="connsiteY1" fmla="*/ 0 h 2086923"/>
              <a:gd name="connsiteX2" fmla="*/ 5147030 w 8252501"/>
              <a:gd name="connsiteY2" fmla="*/ 0 h 2086923"/>
              <a:gd name="connsiteX3" fmla="*/ 5299359 w 8252501"/>
              <a:gd name="connsiteY3" fmla="*/ 152329 h 2086923"/>
              <a:gd name="connsiteX4" fmla="*/ 5299359 w 8252501"/>
              <a:gd name="connsiteY4" fmla="*/ 761628 h 2086923"/>
              <a:gd name="connsiteX5" fmla="*/ 5483619 w 8252501"/>
              <a:gd name="connsiteY5" fmla="*/ 942006 h 2086923"/>
              <a:gd name="connsiteX6" fmla="*/ 7840699 w 8252501"/>
              <a:gd name="connsiteY6" fmla="*/ 948060 h 2086923"/>
              <a:gd name="connsiteX7" fmla="*/ 8014603 w 8252501"/>
              <a:gd name="connsiteY7" fmla="*/ 1082695 h 2086923"/>
              <a:gd name="connsiteX8" fmla="*/ 8025823 w 8252501"/>
              <a:gd name="connsiteY8" fmla="*/ 1862459 h 2086923"/>
              <a:gd name="connsiteX9" fmla="*/ 7851918 w 8252501"/>
              <a:gd name="connsiteY9" fmla="*/ 2013924 h 2086923"/>
              <a:gd name="connsiteX10" fmla="*/ 256228 w 8252501"/>
              <a:gd name="connsiteY10" fmla="*/ 1985874 h 2086923"/>
              <a:gd name="connsiteX11" fmla="*/ 3786 w 8252501"/>
              <a:gd name="connsiteY11" fmla="*/ 1845628 h 2086923"/>
              <a:gd name="connsiteX12" fmla="*/ 1366975 w 8252501"/>
              <a:gd name="connsiteY12" fmla="*/ 919567 h 2086923"/>
              <a:gd name="connsiteX13" fmla="*/ 1500746 w 8252501"/>
              <a:gd name="connsiteY13" fmla="*/ 761628 h 2086923"/>
              <a:gd name="connsiteX14" fmla="*/ 1500746 w 8252501"/>
              <a:gd name="connsiteY14" fmla="*/ 152329 h 2086923"/>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1368108 w 8253634"/>
              <a:gd name="connsiteY12" fmla="*/ 919567 h 2091845"/>
              <a:gd name="connsiteX13" fmla="*/ 1501879 w 8253634"/>
              <a:gd name="connsiteY13" fmla="*/ 761628 h 2091845"/>
              <a:gd name="connsiteX14" fmla="*/ 1501879 w 8253634"/>
              <a:gd name="connsiteY14"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55407 w 8253634"/>
              <a:gd name="connsiteY12" fmla="*/ 1037815 h 2091845"/>
              <a:gd name="connsiteX13" fmla="*/ 1368108 w 8253634"/>
              <a:gd name="connsiteY13" fmla="*/ 919567 h 2091845"/>
              <a:gd name="connsiteX14" fmla="*/ 1501879 w 8253634"/>
              <a:gd name="connsiteY14" fmla="*/ 761628 h 2091845"/>
              <a:gd name="connsiteX15" fmla="*/ 1501879 w 8253634"/>
              <a:gd name="connsiteY15"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55407 w 8253634"/>
              <a:gd name="connsiteY12" fmla="*/ 1037815 h 2091845"/>
              <a:gd name="connsiteX13" fmla="*/ 223702 w 8253634"/>
              <a:gd name="connsiteY13" fmla="*/ 948058 h 2091845"/>
              <a:gd name="connsiteX14" fmla="*/ 1368108 w 8253634"/>
              <a:gd name="connsiteY14" fmla="*/ 919567 h 2091845"/>
              <a:gd name="connsiteX15" fmla="*/ 1501879 w 8253634"/>
              <a:gd name="connsiteY15" fmla="*/ 761628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55407 w 8253634"/>
              <a:gd name="connsiteY12" fmla="*/ 1037815 h 2091845"/>
              <a:gd name="connsiteX13" fmla="*/ 223702 w 8253634"/>
              <a:gd name="connsiteY13" fmla="*/ 948058 h 2091845"/>
              <a:gd name="connsiteX14" fmla="*/ 1368108 w 8253634"/>
              <a:gd name="connsiteY14" fmla="*/ 919567 h 2091845"/>
              <a:gd name="connsiteX15" fmla="*/ 1501879 w 8253634"/>
              <a:gd name="connsiteY15" fmla="*/ 761628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27358 w 8253634"/>
              <a:gd name="connsiteY12" fmla="*/ 1071474 h 2091845"/>
              <a:gd name="connsiteX13" fmla="*/ 223702 w 8253634"/>
              <a:gd name="connsiteY13" fmla="*/ 948058 h 2091845"/>
              <a:gd name="connsiteX14" fmla="*/ 1368108 w 8253634"/>
              <a:gd name="connsiteY14" fmla="*/ 919567 h 2091845"/>
              <a:gd name="connsiteX15" fmla="*/ 1501879 w 8253634"/>
              <a:gd name="connsiteY15" fmla="*/ 761628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27358 w 8253634"/>
              <a:gd name="connsiteY12" fmla="*/ 1071474 h 2091845"/>
              <a:gd name="connsiteX13" fmla="*/ 223702 w 8253634"/>
              <a:gd name="connsiteY13" fmla="*/ 903180 h 2091845"/>
              <a:gd name="connsiteX14" fmla="*/ 1368108 w 8253634"/>
              <a:gd name="connsiteY14" fmla="*/ 919567 h 2091845"/>
              <a:gd name="connsiteX15" fmla="*/ 1501879 w 8253634"/>
              <a:gd name="connsiteY15" fmla="*/ 761628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27358 w 8253634"/>
              <a:gd name="connsiteY12" fmla="*/ 1071474 h 2091845"/>
              <a:gd name="connsiteX13" fmla="*/ 223702 w 8253634"/>
              <a:gd name="connsiteY13" fmla="*/ 903180 h 2091845"/>
              <a:gd name="connsiteX14" fmla="*/ 1362498 w 8253634"/>
              <a:gd name="connsiteY14" fmla="*/ 897128 h 2091845"/>
              <a:gd name="connsiteX15" fmla="*/ 1501879 w 8253634"/>
              <a:gd name="connsiteY15" fmla="*/ 761628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27358 w 8253634"/>
              <a:gd name="connsiteY12" fmla="*/ 1071474 h 2091845"/>
              <a:gd name="connsiteX13" fmla="*/ 223702 w 8253634"/>
              <a:gd name="connsiteY13" fmla="*/ 903180 h 2091845"/>
              <a:gd name="connsiteX14" fmla="*/ 1362498 w 8253634"/>
              <a:gd name="connsiteY14" fmla="*/ 897128 h 2091845"/>
              <a:gd name="connsiteX15" fmla="*/ 1501879 w 8253634"/>
              <a:gd name="connsiteY15" fmla="*/ 727969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27358 w 8253634"/>
              <a:gd name="connsiteY12" fmla="*/ 1071474 h 2091845"/>
              <a:gd name="connsiteX13" fmla="*/ 184433 w 8253634"/>
              <a:gd name="connsiteY13" fmla="*/ 903180 h 2091845"/>
              <a:gd name="connsiteX14" fmla="*/ 1362498 w 8253634"/>
              <a:gd name="connsiteY14" fmla="*/ 897128 h 2091845"/>
              <a:gd name="connsiteX15" fmla="*/ 1501879 w 8253634"/>
              <a:gd name="connsiteY15" fmla="*/ 727969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27358 w 8253634"/>
              <a:gd name="connsiteY12" fmla="*/ 1071474 h 2091845"/>
              <a:gd name="connsiteX13" fmla="*/ 184433 w 8253634"/>
              <a:gd name="connsiteY13" fmla="*/ 903180 h 2091845"/>
              <a:gd name="connsiteX14" fmla="*/ 1362498 w 8253634"/>
              <a:gd name="connsiteY14" fmla="*/ 897128 h 2091845"/>
              <a:gd name="connsiteX15" fmla="*/ 1501879 w 8253634"/>
              <a:gd name="connsiteY15" fmla="*/ 727969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27358 w 8253634"/>
              <a:gd name="connsiteY12" fmla="*/ 1071474 h 2091845"/>
              <a:gd name="connsiteX13" fmla="*/ 184433 w 8253634"/>
              <a:gd name="connsiteY13" fmla="*/ 903180 h 2091845"/>
              <a:gd name="connsiteX14" fmla="*/ 1362498 w 8253634"/>
              <a:gd name="connsiteY14" fmla="*/ 897128 h 2091845"/>
              <a:gd name="connsiteX15" fmla="*/ 1501879 w 8253634"/>
              <a:gd name="connsiteY15" fmla="*/ 727969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27358 w 8253634"/>
              <a:gd name="connsiteY12" fmla="*/ 1071474 h 2091845"/>
              <a:gd name="connsiteX13" fmla="*/ 184433 w 8253634"/>
              <a:gd name="connsiteY13" fmla="*/ 903180 h 2091845"/>
              <a:gd name="connsiteX14" fmla="*/ 1362498 w 8253634"/>
              <a:gd name="connsiteY14" fmla="*/ 897128 h 2091845"/>
              <a:gd name="connsiteX15" fmla="*/ 1501879 w 8253634"/>
              <a:gd name="connsiteY15" fmla="*/ 727969 h 2091845"/>
              <a:gd name="connsiteX16" fmla="*/ 1501879 w 8253634"/>
              <a:gd name="connsiteY16" fmla="*/ 152329 h 2091845"/>
              <a:gd name="connsiteX0" fmla="*/ 1501879 w 8253634"/>
              <a:gd name="connsiteY0" fmla="*/ 152329 h 2091845"/>
              <a:gd name="connsiteX1" fmla="*/ 1654208 w 8253634"/>
              <a:gd name="connsiteY1" fmla="*/ 0 h 2091845"/>
              <a:gd name="connsiteX2" fmla="*/ 5148163 w 8253634"/>
              <a:gd name="connsiteY2" fmla="*/ 0 h 2091845"/>
              <a:gd name="connsiteX3" fmla="*/ 5300492 w 8253634"/>
              <a:gd name="connsiteY3" fmla="*/ 152329 h 2091845"/>
              <a:gd name="connsiteX4" fmla="*/ 5300492 w 8253634"/>
              <a:gd name="connsiteY4" fmla="*/ 761628 h 2091845"/>
              <a:gd name="connsiteX5" fmla="*/ 5484752 w 8253634"/>
              <a:gd name="connsiteY5" fmla="*/ 942006 h 2091845"/>
              <a:gd name="connsiteX6" fmla="*/ 7841832 w 8253634"/>
              <a:gd name="connsiteY6" fmla="*/ 948060 h 2091845"/>
              <a:gd name="connsiteX7" fmla="*/ 8015736 w 8253634"/>
              <a:gd name="connsiteY7" fmla="*/ 1082695 h 2091845"/>
              <a:gd name="connsiteX8" fmla="*/ 8026956 w 8253634"/>
              <a:gd name="connsiteY8" fmla="*/ 1862459 h 2091845"/>
              <a:gd name="connsiteX9" fmla="*/ 7853051 w 8253634"/>
              <a:gd name="connsiteY9" fmla="*/ 2013924 h 2091845"/>
              <a:gd name="connsiteX10" fmla="*/ 173213 w 8253634"/>
              <a:gd name="connsiteY10" fmla="*/ 1991484 h 2091845"/>
              <a:gd name="connsiteX11" fmla="*/ 4919 w 8253634"/>
              <a:gd name="connsiteY11" fmla="*/ 1845628 h 2091845"/>
              <a:gd name="connsiteX12" fmla="*/ 27358 w 8253634"/>
              <a:gd name="connsiteY12" fmla="*/ 1071474 h 2091845"/>
              <a:gd name="connsiteX13" fmla="*/ 184433 w 8253634"/>
              <a:gd name="connsiteY13" fmla="*/ 903180 h 2091845"/>
              <a:gd name="connsiteX14" fmla="*/ 1362498 w 8253634"/>
              <a:gd name="connsiteY14" fmla="*/ 897128 h 2091845"/>
              <a:gd name="connsiteX15" fmla="*/ 1501879 w 8253634"/>
              <a:gd name="connsiteY15" fmla="*/ 727969 h 2091845"/>
              <a:gd name="connsiteX16" fmla="*/ 1501879 w 8253634"/>
              <a:gd name="connsiteY16" fmla="*/ 152329 h 2091845"/>
              <a:gd name="connsiteX0" fmla="*/ 1497009 w 8248764"/>
              <a:gd name="connsiteY0" fmla="*/ 152329 h 2091845"/>
              <a:gd name="connsiteX1" fmla="*/ 1649338 w 8248764"/>
              <a:gd name="connsiteY1" fmla="*/ 0 h 2091845"/>
              <a:gd name="connsiteX2" fmla="*/ 5143293 w 8248764"/>
              <a:gd name="connsiteY2" fmla="*/ 0 h 2091845"/>
              <a:gd name="connsiteX3" fmla="*/ 5295622 w 8248764"/>
              <a:gd name="connsiteY3" fmla="*/ 152329 h 2091845"/>
              <a:gd name="connsiteX4" fmla="*/ 5295622 w 8248764"/>
              <a:gd name="connsiteY4" fmla="*/ 761628 h 2091845"/>
              <a:gd name="connsiteX5" fmla="*/ 5479882 w 8248764"/>
              <a:gd name="connsiteY5" fmla="*/ 942006 h 2091845"/>
              <a:gd name="connsiteX6" fmla="*/ 7836962 w 8248764"/>
              <a:gd name="connsiteY6" fmla="*/ 948060 h 2091845"/>
              <a:gd name="connsiteX7" fmla="*/ 8010866 w 8248764"/>
              <a:gd name="connsiteY7" fmla="*/ 1082695 h 2091845"/>
              <a:gd name="connsiteX8" fmla="*/ 8022086 w 8248764"/>
              <a:gd name="connsiteY8" fmla="*/ 1862459 h 2091845"/>
              <a:gd name="connsiteX9" fmla="*/ 7848181 w 8248764"/>
              <a:gd name="connsiteY9" fmla="*/ 2013924 h 2091845"/>
              <a:gd name="connsiteX10" fmla="*/ 168343 w 8248764"/>
              <a:gd name="connsiteY10" fmla="*/ 1991484 h 2091845"/>
              <a:gd name="connsiteX11" fmla="*/ 49 w 8248764"/>
              <a:gd name="connsiteY11" fmla="*/ 1845628 h 2091845"/>
              <a:gd name="connsiteX12" fmla="*/ 22488 w 8248764"/>
              <a:gd name="connsiteY12" fmla="*/ 1071474 h 2091845"/>
              <a:gd name="connsiteX13" fmla="*/ 179563 w 8248764"/>
              <a:gd name="connsiteY13" fmla="*/ 903180 h 2091845"/>
              <a:gd name="connsiteX14" fmla="*/ 1357628 w 8248764"/>
              <a:gd name="connsiteY14" fmla="*/ 897128 h 2091845"/>
              <a:gd name="connsiteX15" fmla="*/ 1497009 w 8248764"/>
              <a:gd name="connsiteY15" fmla="*/ 727969 h 2091845"/>
              <a:gd name="connsiteX16" fmla="*/ 1497009 w 8248764"/>
              <a:gd name="connsiteY16" fmla="*/ 152329 h 2091845"/>
              <a:gd name="connsiteX0" fmla="*/ 1475666 w 8227421"/>
              <a:gd name="connsiteY0" fmla="*/ 152329 h 2091845"/>
              <a:gd name="connsiteX1" fmla="*/ 1627995 w 8227421"/>
              <a:gd name="connsiteY1" fmla="*/ 0 h 2091845"/>
              <a:gd name="connsiteX2" fmla="*/ 5121950 w 8227421"/>
              <a:gd name="connsiteY2" fmla="*/ 0 h 2091845"/>
              <a:gd name="connsiteX3" fmla="*/ 5274279 w 8227421"/>
              <a:gd name="connsiteY3" fmla="*/ 152329 h 2091845"/>
              <a:gd name="connsiteX4" fmla="*/ 5274279 w 8227421"/>
              <a:gd name="connsiteY4" fmla="*/ 761628 h 2091845"/>
              <a:gd name="connsiteX5" fmla="*/ 5458539 w 8227421"/>
              <a:gd name="connsiteY5" fmla="*/ 942006 h 2091845"/>
              <a:gd name="connsiteX6" fmla="*/ 7815619 w 8227421"/>
              <a:gd name="connsiteY6" fmla="*/ 948060 h 2091845"/>
              <a:gd name="connsiteX7" fmla="*/ 7989523 w 8227421"/>
              <a:gd name="connsiteY7" fmla="*/ 1082695 h 2091845"/>
              <a:gd name="connsiteX8" fmla="*/ 8000743 w 8227421"/>
              <a:gd name="connsiteY8" fmla="*/ 1862459 h 2091845"/>
              <a:gd name="connsiteX9" fmla="*/ 7826838 w 8227421"/>
              <a:gd name="connsiteY9" fmla="*/ 2013924 h 2091845"/>
              <a:gd name="connsiteX10" fmla="*/ 147000 w 8227421"/>
              <a:gd name="connsiteY10" fmla="*/ 1991484 h 2091845"/>
              <a:gd name="connsiteX11" fmla="*/ 12365 w 8227421"/>
              <a:gd name="connsiteY11" fmla="*/ 1840018 h 2091845"/>
              <a:gd name="connsiteX12" fmla="*/ 1145 w 8227421"/>
              <a:gd name="connsiteY12" fmla="*/ 1071474 h 2091845"/>
              <a:gd name="connsiteX13" fmla="*/ 158220 w 8227421"/>
              <a:gd name="connsiteY13" fmla="*/ 903180 h 2091845"/>
              <a:gd name="connsiteX14" fmla="*/ 1336285 w 8227421"/>
              <a:gd name="connsiteY14" fmla="*/ 897128 h 2091845"/>
              <a:gd name="connsiteX15" fmla="*/ 1475666 w 8227421"/>
              <a:gd name="connsiteY15" fmla="*/ 727969 h 2091845"/>
              <a:gd name="connsiteX16" fmla="*/ 1475666 w 8227421"/>
              <a:gd name="connsiteY16" fmla="*/ 152329 h 2091845"/>
              <a:gd name="connsiteX0" fmla="*/ 1477013 w 8228768"/>
              <a:gd name="connsiteY0" fmla="*/ 152329 h 2091845"/>
              <a:gd name="connsiteX1" fmla="*/ 1629342 w 8228768"/>
              <a:gd name="connsiteY1" fmla="*/ 0 h 2091845"/>
              <a:gd name="connsiteX2" fmla="*/ 5123297 w 8228768"/>
              <a:gd name="connsiteY2" fmla="*/ 0 h 2091845"/>
              <a:gd name="connsiteX3" fmla="*/ 5275626 w 8228768"/>
              <a:gd name="connsiteY3" fmla="*/ 152329 h 2091845"/>
              <a:gd name="connsiteX4" fmla="*/ 5275626 w 8228768"/>
              <a:gd name="connsiteY4" fmla="*/ 761628 h 2091845"/>
              <a:gd name="connsiteX5" fmla="*/ 5459886 w 8228768"/>
              <a:gd name="connsiteY5" fmla="*/ 942006 h 2091845"/>
              <a:gd name="connsiteX6" fmla="*/ 7816966 w 8228768"/>
              <a:gd name="connsiteY6" fmla="*/ 948060 h 2091845"/>
              <a:gd name="connsiteX7" fmla="*/ 7990870 w 8228768"/>
              <a:gd name="connsiteY7" fmla="*/ 1082695 h 2091845"/>
              <a:gd name="connsiteX8" fmla="*/ 8002090 w 8228768"/>
              <a:gd name="connsiteY8" fmla="*/ 1862459 h 2091845"/>
              <a:gd name="connsiteX9" fmla="*/ 7828185 w 8228768"/>
              <a:gd name="connsiteY9" fmla="*/ 2013924 h 2091845"/>
              <a:gd name="connsiteX10" fmla="*/ 148347 w 8228768"/>
              <a:gd name="connsiteY10" fmla="*/ 1991484 h 2091845"/>
              <a:gd name="connsiteX11" fmla="*/ 2493 w 8228768"/>
              <a:gd name="connsiteY11" fmla="*/ 1845628 h 2091845"/>
              <a:gd name="connsiteX12" fmla="*/ 2492 w 8228768"/>
              <a:gd name="connsiteY12" fmla="*/ 1071474 h 2091845"/>
              <a:gd name="connsiteX13" fmla="*/ 159567 w 8228768"/>
              <a:gd name="connsiteY13" fmla="*/ 903180 h 2091845"/>
              <a:gd name="connsiteX14" fmla="*/ 1337632 w 8228768"/>
              <a:gd name="connsiteY14" fmla="*/ 897128 h 2091845"/>
              <a:gd name="connsiteX15" fmla="*/ 1477013 w 8228768"/>
              <a:gd name="connsiteY15" fmla="*/ 727969 h 2091845"/>
              <a:gd name="connsiteX16" fmla="*/ 1477013 w 8228768"/>
              <a:gd name="connsiteY16" fmla="*/ 152329 h 2091845"/>
              <a:gd name="connsiteX0" fmla="*/ 1477013 w 8228768"/>
              <a:gd name="connsiteY0" fmla="*/ 152329 h 2091845"/>
              <a:gd name="connsiteX1" fmla="*/ 1629342 w 8228768"/>
              <a:gd name="connsiteY1" fmla="*/ 0 h 2091845"/>
              <a:gd name="connsiteX2" fmla="*/ 5123297 w 8228768"/>
              <a:gd name="connsiteY2" fmla="*/ 0 h 2091845"/>
              <a:gd name="connsiteX3" fmla="*/ 5275626 w 8228768"/>
              <a:gd name="connsiteY3" fmla="*/ 152329 h 2091845"/>
              <a:gd name="connsiteX4" fmla="*/ 5275626 w 8228768"/>
              <a:gd name="connsiteY4" fmla="*/ 761628 h 2091845"/>
              <a:gd name="connsiteX5" fmla="*/ 5459886 w 8228768"/>
              <a:gd name="connsiteY5" fmla="*/ 942006 h 2091845"/>
              <a:gd name="connsiteX6" fmla="*/ 7816966 w 8228768"/>
              <a:gd name="connsiteY6" fmla="*/ 948060 h 2091845"/>
              <a:gd name="connsiteX7" fmla="*/ 7990870 w 8228768"/>
              <a:gd name="connsiteY7" fmla="*/ 1082695 h 2091845"/>
              <a:gd name="connsiteX8" fmla="*/ 8002090 w 8228768"/>
              <a:gd name="connsiteY8" fmla="*/ 1862459 h 2091845"/>
              <a:gd name="connsiteX9" fmla="*/ 7828185 w 8228768"/>
              <a:gd name="connsiteY9" fmla="*/ 2013924 h 2091845"/>
              <a:gd name="connsiteX10" fmla="*/ 148347 w 8228768"/>
              <a:gd name="connsiteY10" fmla="*/ 1991484 h 2091845"/>
              <a:gd name="connsiteX11" fmla="*/ 2493 w 8228768"/>
              <a:gd name="connsiteY11" fmla="*/ 1845628 h 2091845"/>
              <a:gd name="connsiteX12" fmla="*/ 2492 w 8228768"/>
              <a:gd name="connsiteY12" fmla="*/ 1071474 h 2091845"/>
              <a:gd name="connsiteX13" fmla="*/ 159567 w 8228768"/>
              <a:gd name="connsiteY13" fmla="*/ 903180 h 2091845"/>
              <a:gd name="connsiteX14" fmla="*/ 1337632 w 8228768"/>
              <a:gd name="connsiteY14" fmla="*/ 897128 h 2091845"/>
              <a:gd name="connsiteX15" fmla="*/ 1477013 w 8228768"/>
              <a:gd name="connsiteY15" fmla="*/ 727969 h 2091845"/>
              <a:gd name="connsiteX16" fmla="*/ 1477013 w 8228768"/>
              <a:gd name="connsiteY16" fmla="*/ 152329 h 2091845"/>
              <a:gd name="connsiteX0" fmla="*/ 1477013 w 8228768"/>
              <a:gd name="connsiteY0" fmla="*/ 152329 h 2091845"/>
              <a:gd name="connsiteX1" fmla="*/ 1629342 w 8228768"/>
              <a:gd name="connsiteY1" fmla="*/ 0 h 2091845"/>
              <a:gd name="connsiteX2" fmla="*/ 5123297 w 8228768"/>
              <a:gd name="connsiteY2" fmla="*/ 0 h 2091845"/>
              <a:gd name="connsiteX3" fmla="*/ 5275626 w 8228768"/>
              <a:gd name="connsiteY3" fmla="*/ 152329 h 2091845"/>
              <a:gd name="connsiteX4" fmla="*/ 5275626 w 8228768"/>
              <a:gd name="connsiteY4" fmla="*/ 761628 h 2091845"/>
              <a:gd name="connsiteX5" fmla="*/ 5459886 w 8228768"/>
              <a:gd name="connsiteY5" fmla="*/ 942006 h 2091845"/>
              <a:gd name="connsiteX6" fmla="*/ 7816966 w 8228768"/>
              <a:gd name="connsiteY6" fmla="*/ 948060 h 2091845"/>
              <a:gd name="connsiteX7" fmla="*/ 7990870 w 8228768"/>
              <a:gd name="connsiteY7" fmla="*/ 1082695 h 2091845"/>
              <a:gd name="connsiteX8" fmla="*/ 8002090 w 8228768"/>
              <a:gd name="connsiteY8" fmla="*/ 1862459 h 2091845"/>
              <a:gd name="connsiteX9" fmla="*/ 7828185 w 8228768"/>
              <a:gd name="connsiteY9" fmla="*/ 2013924 h 2091845"/>
              <a:gd name="connsiteX10" fmla="*/ 148347 w 8228768"/>
              <a:gd name="connsiteY10" fmla="*/ 1991484 h 2091845"/>
              <a:gd name="connsiteX11" fmla="*/ 2493 w 8228768"/>
              <a:gd name="connsiteY11" fmla="*/ 1845628 h 2091845"/>
              <a:gd name="connsiteX12" fmla="*/ 2492 w 8228768"/>
              <a:gd name="connsiteY12" fmla="*/ 1071474 h 2091845"/>
              <a:gd name="connsiteX13" fmla="*/ 159567 w 8228768"/>
              <a:gd name="connsiteY13" fmla="*/ 903180 h 2091845"/>
              <a:gd name="connsiteX14" fmla="*/ 1337632 w 8228768"/>
              <a:gd name="connsiteY14" fmla="*/ 897128 h 2091845"/>
              <a:gd name="connsiteX15" fmla="*/ 1477013 w 8228768"/>
              <a:gd name="connsiteY15" fmla="*/ 727969 h 2091845"/>
              <a:gd name="connsiteX16" fmla="*/ 1477013 w 8228768"/>
              <a:gd name="connsiteY16" fmla="*/ 152329 h 2091845"/>
              <a:gd name="connsiteX0" fmla="*/ 1477013 w 8228768"/>
              <a:gd name="connsiteY0" fmla="*/ 152329 h 2013988"/>
              <a:gd name="connsiteX1" fmla="*/ 1629342 w 8228768"/>
              <a:gd name="connsiteY1" fmla="*/ 0 h 2013988"/>
              <a:gd name="connsiteX2" fmla="*/ 5123297 w 8228768"/>
              <a:gd name="connsiteY2" fmla="*/ 0 h 2013988"/>
              <a:gd name="connsiteX3" fmla="*/ 5275626 w 8228768"/>
              <a:gd name="connsiteY3" fmla="*/ 152329 h 2013988"/>
              <a:gd name="connsiteX4" fmla="*/ 5275626 w 8228768"/>
              <a:gd name="connsiteY4" fmla="*/ 761628 h 2013988"/>
              <a:gd name="connsiteX5" fmla="*/ 5459886 w 8228768"/>
              <a:gd name="connsiteY5" fmla="*/ 942006 h 2013988"/>
              <a:gd name="connsiteX6" fmla="*/ 7816966 w 8228768"/>
              <a:gd name="connsiteY6" fmla="*/ 948060 h 2013988"/>
              <a:gd name="connsiteX7" fmla="*/ 7990870 w 8228768"/>
              <a:gd name="connsiteY7" fmla="*/ 1082695 h 2013988"/>
              <a:gd name="connsiteX8" fmla="*/ 8002090 w 8228768"/>
              <a:gd name="connsiteY8" fmla="*/ 1862459 h 2013988"/>
              <a:gd name="connsiteX9" fmla="*/ 7828185 w 8228768"/>
              <a:gd name="connsiteY9" fmla="*/ 2013924 h 2013988"/>
              <a:gd name="connsiteX10" fmla="*/ 148347 w 8228768"/>
              <a:gd name="connsiteY10" fmla="*/ 1991484 h 2013988"/>
              <a:gd name="connsiteX11" fmla="*/ 2493 w 8228768"/>
              <a:gd name="connsiteY11" fmla="*/ 1845628 h 2013988"/>
              <a:gd name="connsiteX12" fmla="*/ 2492 w 8228768"/>
              <a:gd name="connsiteY12" fmla="*/ 1071474 h 2013988"/>
              <a:gd name="connsiteX13" fmla="*/ 159567 w 8228768"/>
              <a:gd name="connsiteY13" fmla="*/ 903180 h 2013988"/>
              <a:gd name="connsiteX14" fmla="*/ 1337632 w 8228768"/>
              <a:gd name="connsiteY14" fmla="*/ 897128 h 2013988"/>
              <a:gd name="connsiteX15" fmla="*/ 1477013 w 8228768"/>
              <a:gd name="connsiteY15" fmla="*/ 727969 h 2013988"/>
              <a:gd name="connsiteX16" fmla="*/ 1477013 w 8228768"/>
              <a:gd name="connsiteY16" fmla="*/ 152329 h 2013988"/>
              <a:gd name="connsiteX0" fmla="*/ 1477013 w 8228768"/>
              <a:gd name="connsiteY0" fmla="*/ 152329 h 2013988"/>
              <a:gd name="connsiteX1" fmla="*/ 1629342 w 8228768"/>
              <a:gd name="connsiteY1" fmla="*/ 0 h 2013988"/>
              <a:gd name="connsiteX2" fmla="*/ 5123297 w 8228768"/>
              <a:gd name="connsiteY2" fmla="*/ 0 h 2013988"/>
              <a:gd name="connsiteX3" fmla="*/ 5275626 w 8228768"/>
              <a:gd name="connsiteY3" fmla="*/ 152329 h 2013988"/>
              <a:gd name="connsiteX4" fmla="*/ 5275626 w 8228768"/>
              <a:gd name="connsiteY4" fmla="*/ 761628 h 2013988"/>
              <a:gd name="connsiteX5" fmla="*/ 5459886 w 8228768"/>
              <a:gd name="connsiteY5" fmla="*/ 942006 h 2013988"/>
              <a:gd name="connsiteX6" fmla="*/ 7816966 w 8228768"/>
              <a:gd name="connsiteY6" fmla="*/ 948060 h 2013988"/>
              <a:gd name="connsiteX7" fmla="*/ 7990870 w 8228768"/>
              <a:gd name="connsiteY7" fmla="*/ 1082695 h 2013988"/>
              <a:gd name="connsiteX8" fmla="*/ 8002090 w 8228768"/>
              <a:gd name="connsiteY8" fmla="*/ 1862459 h 2013988"/>
              <a:gd name="connsiteX9" fmla="*/ 7828185 w 8228768"/>
              <a:gd name="connsiteY9" fmla="*/ 2013924 h 2013988"/>
              <a:gd name="connsiteX10" fmla="*/ 148347 w 8228768"/>
              <a:gd name="connsiteY10" fmla="*/ 1991484 h 2013988"/>
              <a:gd name="connsiteX11" fmla="*/ 2493 w 8228768"/>
              <a:gd name="connsiteY11" fmla="*/ 1845628 h 2013988"/>
              <a:gd name="connsiteX12" fmla="*/ 2492 w 8228768"/>
              <a:gd name="connsiteY12" fmla="*/ 1071474 h 2013988"/>
              <a:gd name="connsiteX13" fmla="*/ 159567 w 8228768"/>
              <a:gd name="connsiteY13" fmla="*/ 903180 h 2013988"/>
              <a:gd name="connsiteX14" fmla="*/ 1337632 w 8228768"/>
              <a:gd name="connsiteY14" fmla="*/ 897128 h 2013988"/>
              <a:gd name="connsiteX15" fmla="*/ 1477013 w 8228768"/>
              <a:gd name="connsiteY15" fmla="*/ 727969 h 2013988"/>
              <a:gd name="connsiteX16" fmla="*/ 1477013 w 8228768"/>
              <a:gd name="connsiteY16" fmla="*/ 152329 h 2013988"/>
              <a:gd name="connsiteX0" fmla="*/ 1477013 w 8228768"/>
              <a:gd name="connsiteY0" fmla="*/ 152329 h 1997167"/>
              <a:gd name="connsiteX1" fmla="*/ 1629342 w 8228768"/>
              <a:gd name="connsiteY1" fmla="*/ 0 h 1997167"/>
              <a:gd name="connsiteX2" fmla="*/ 5123297 w 8228768"/>
              <a:gd name="connsiteY2" fmla="*/ 0 h 1997167"/>
              <a:gd name="connsiteX3" fmla="*/ 5275626 w 8228768"/>
              <a:gd name="connsiteY3" fmla="*/ 152329 h 1997167"/>
              <a:gd name="connsiteX4" fmla="*/ 5275626 w 8228768"/>
              <a:gd name="connsiteY4" fmla="*/ 761628 h 1997167"/>
              <a:gd name="connsiteX5" fmla="*/ 5459886 w 8228768"/>
              <a:gd name="connsiteY5" fmla="*/ 942006 h 1997167"/>
              <a:gd name="connsiteX6" fmla="*/ 7816966 w 8228768"/>
              <a:gd name="connsiteY6" fmla="*/ 948060 h 1997167"/>
              <a:gd name="connsiteX7" fmla="*/ 7990870 w 8228768"/>
              <a:gd name="connsiteY7" fmla="*/ 1082695 h 1997167"/>
              <a:gd name="connsiteX8" fmla="*/ 8002090 w 8228768"/>
              <a:gd name="connsiteY8" fmla="*/ 1862459 h 1997167"/>
              <a:gd name="connsiteX9" fmla="*/ 7828185 w 8228768"/>
              <a:gd name="connsiteY9" fmla="*/ 1997095 h 1997167"/>
              <a:gd name="connsiteX10" fmla="*/ 148347 w 8228768"/>
              <a:gd name="connsiteY10" fmla="*/ 1991484 h 1997167"/>
              <a:gd name="connsiteX11" fmla="*/ 2493 w 8228768"/>
              <a:gd name="connsiteY11" fmla="*/ 1845628 h 1997167"/>
              <a:gd name="connsiteX12" fmla="*/ 2492 w 8228768"/>
              <a:gd name="connsiteY12" fmla="*/ 1071474 h 1997167"/>
              <a:gd name="connsiteX13" fmla="*/ 159567 w 8228768"/>
              <a:gd name="connsiteY13" fmla="*/ 903180 h 1997167"/>
              <a:gd name="connsiteX14" fmla="*/ 1337632 w 8228768"/>
              <a:gd name="connsiteY14" fmla="*/ 897128 h 1997167"/>
              <a:gd name="connsiteX15" fmla="*/ 1477013 w 8228768"/>
              <a:gd name="connsiteY15" fmla="*/ 727969 h 1997167"/>
              <a:gd name="connsiteX16" fmla="*/ 1477013 w 8228768"/>
              <a:gd name="connsiteY16" fmla="*/ 152329 h 1997167"/>
              <a:gd name="connsiteX0" fmla="*/ 1477013 w 8228768"/>
              <a:gd name="connsiteY0" fmla="*/ 152329 h 1997167"/>
              <a:gd name="connsiteX1" fmla="*/ 1629342 w 8228768"/>
              <a:gd name="connsiteY1" fmla="*/ 0 h 1997167"/>
              <a:gd name="connsiteX2" fmla="*/ 5123297 w 8228768"/>
              <a:gd name="connsiteY2" fmla="*/ 0 h 1997167"/>
              <a:gd name="connsiteX3" fmla="*/ 5275626 w 8228768"/>
              <a:gd name="connsiteY3" fmla="*/ 152329 h 1997167"/>
              <a:gd name="connsiteX4" fmla="*/ 5275626 w 8228768"/>
              <a:gd name="connsiteY4" fmla="*/ 761628 h 1997167"/>
              <a:gd name="connsiteX5" fmla="*/ 5459886 w 8228768"/>
              <a:gd name="connsiteY5" fmla="*/ 942006 h 1997167"/>
              <a:gd name="connsiteX6" fmla="*/ 7816966 w 8228768"/>
              <a:gd name="connsiteY6" fmla="*/ 948060 h 1997167"/>
              <a:gd name="connsiteX7" fmla="*/ 7990870 w 8228768"/>
              <a:gd name="connsiteY7" fmla="*/ 1082695 h 1997167"/>
              <a:gd name="connsiteX8" fmla="*/ 8002090 w 8228768"/>
              <a:gd name="connsiteY8" fmla="*/ 1862459 h 1997167"/>
              <a:gd name="connsiteX9" fmla="*/ 7828185 w 8228768"/>
              <a:gd name="connsiteY9" fmla="*/ 1997095 h 1997167"/>
              <a:gd name="connsiteX10" fmla="*/ 148347 w 8228768"/>
              <a:gd name="connsiteY10" fmla="*/ 1991484 h 1997167"/>
              <a:gd name="connsiteX11" fmla="*/ 2493 w 8228768"/>
              <a:gd name="connsiteY11" fmla="*/ 1845628 h 1997167"/>
              <a:gd name="connsiteX12" fmla="*/ 2492 w 8228768"/>
              <a:gd name="connsiteY12" fmla="*/ 1071474 h 1997167"/>
              <a:gd name="connsiteX13" fmla="*/ 159567 w 8228768"/>
              <a:gd name="connsiteY13" fmla="*/ 903180 h 1997167"/>
              <a:gd name="connsiteX14" fmla="*/ 1337632 w 8228768"/>
              <a:gd name="connsiteY14" fmla="*/ 897128 h 1997167"/>
              <a:gd name="connsiteX15" fmla="*/ 1477013 w 8228768"/>
              <a:gd name="connsiteY15" fmla="*/ 727969 h 1997167"/>
              <a:gd name="connsiteX16" fmla="*/ 1477013 w 8228768"/>
              <a:gd name="connsiteY16" fmla="*/ 152329 h 1997167"/>
              <a:gd name="connsiteX0" fmla="*/ 1477013 w 8228768"/>
              <a:gd name="connsiteY0" fmla="*/ 152329 h 1997327"/>
              <a:gd name="connsiteX1" fmla="*/ 1629342 w 8228768"/>
              <a:gd name="connsiteY1" fmla="*/ 0 h 1997327"/>
              <a:gd name="connsiteX2" fmla="*/ 5123297 w 8228768"/>
              <a:gd name="connsiteY2" fmla="*/ 0 h 1997327"/>
              <a:gd name="connsiteX3" fmla="*/ 5275626 w 8228768"/>
              <a:gd name="connsiteY3" fmla="*/ 152329 h 1997327"/>
              <a:gd name="connsiteX4" fmla="*/ 5275626 w 8228768"/>
              <a:gd name="connsiteY4" fmla="*/ 761628 h 1997327"/>
              <a:gd name="connsiteX5" fmla="*/ 5459886 w 8228768"/>
              <a:gd name="connsiteY5" fmla="*/ 942006 h 1997327"/>
              <a:gd name="connsiteX6" fmla="*/ 7816966 w 8228768"/>
              <a:gd name="connsiteY6" fmla="*/ 948060 h 1997327"/>
              <a:gd name="connsiteX7" fmla="*/ 7990870 w 8228768"/>
              <a:gd name="connsiteY7" fmla="*/ 1082695 h 1997327"/>
              <a:gd name="connsiteX8" fmla="*/ 8002090 w 8228768"/>
              <a:gd name="connsiteY8" fmla="*/ 1862459 h 1997327"/>
              <a:gd name="connsiteX9" fmla="*/ 7828185 w 8228768"/>
              <a:gd name="connsiteY9" fmla="*/ 1997095 h 1997327"/>
              <a:gd name="connsiteX10" fmla="*/ 148347 w 8228768"/>
              <a:gd name="connsiteY10" fmla="*/ 1991484 h 1997327"/>
              <a:gd name="connsiteX11" fmla="*/ 2493 w 8228768"/>
              <a:gd name="connsiteY11" fmla="*/ 1845628 h 1997327"/>
              <a:gd name="connsiteX12" fmla="*/ 2492 w 8228768"/>
              <a:gd name="connsiteY12" fmla="*/ 1071474 h 1997327"/>
              <a:gd name="connsiteX13" fmla="*/ 159567 w 8228768"/>
              <a:gd name="connsiteY13" fmla="*/ 903180 h 1997327"/>
              <a:gd name="connsiteX14" fmla="*/ 1337632 w 8228768"/>
              <a:gd name="connsiteY14" fmla="*/ 897128 h 1997327"/>
              <a:gd name="connsiteX15" fmla="*/ 1477013 w 8228768"/>
              <a:gd name="connsiteY15" fmla="*/ 727969 h 1997327"/>
              <a:gd name="connsiteX16" fmla="*/ 1477013 w 8228768"/>
              <a:gd name="connsiteY16" fmla="*/ 152329 h 1997327"/>
              <a:gd name="connsiteX0" fmla="*/ 1477013 w 8228768"/>
              <a:gd name="connsiteY0" fmla="*/ 152329 h 1997327"/>
              <a:gd name="connsiteX1" fmla="*/ 1629342 w 8228768"/>
              <a:gd name="connsiteY1" fmla="*/ 0 h 1997327"/>
              <a:gd name="connsiteX2" fmla="*/ 5123297 w 8228768"/>
              <a:gd name="connsiteY2" fmla="*/ 0 h 1997327"/>
              <a:gd name="connsiteX3" fmla="*/ 5275626 w 8228768"/>
              <a:gd name="connsiteY3" fmla="*/ 152329 h 1997327"/>
              <a:gd name="connsiteX4" fmla="*/ 5275626 w 8228768"/>
              <a:gd name="connsiteY4" fmla="*/ 761628 h 1997327"/>
              <a:gd name="connsiteX5" fmla="*/ 5459886 w 8228768"/>
              <a:gd name="connsiteY5" fmla="*/ 942006 h 1997327"/>
              <a:gd name="connsiteX6" fmla="*/ 7816966 w 8228768"/>
              <a:gd name="connsiteY6" fmla="*/ 948060 h 1997327"/>
              <a:gd name="connsiteX7" fmla="*/ 7990870 w 8228768"/>
              <a:gd name="connsiteY7" fmla="*/ 1082695 h 1997327"/>
              <a:gd name="connsiteX8" fmla="*/ 8002090 w 8228768"/>
              <a:gd name="connsiteY8" fmla="*/ 1862459 h 1997327"/>
              <a:gd name="connsiteX9" fmla="*/ 7828185 w 8228768"/>
              <a:gd name="connsiteY9" fmla="*/ 1997095 h 1997327"/>
              <a:gd name="connsiteX10" fmla="*/ 148347 w 8228768"/>
              <a:gd name="connsiteY10" fmla="*/ 1991484 h 1997327"/>
              <a:gd name="connsiteX11" fmla="*/ 2493 w 8228768"/>
              <a:gd name="connsiteY11" fmla="*/ 1845628 h 1997327"/>
              <a:gd name="connsiteX12" fmla="*/ 2492 w 8228768"/>
              <a:gd name="connsiteY12" fmla="*/ 1071474 h 1997327"/>
              <a:gd name="connsiteX13" fmla="*/ 159567 w 8228768"/>
              <a:gd name="connsiteY13" fmla="*/ 903180 h 1997327"/>
              <a:gd name="connsiteX14" fmla="*/ 1337632 w 8228768"/>
              <a:gd name="connsiteY14" fmla="*/ 897128 h 1997327"/>
              <a:gd name="connsiteX15" fmla="*/ 1477013 w 8228768"/>
              <a:gd name="connsiteY15" fmla="*/ 727969 h 1997327"/>
              <a:gd name="connsiteX16" fmla="*/ 1477013 w 8228768"/>
              <a:gd name="connsiteY16" fmla="*/ 152329 h 1997327"/>
              <a:gd name="connsiteX0" fmla="*/ 1477013 w 8228768"/>
              <a:gd name="connsiteY0" fmla="*/ 152329 h 1997327"/>
              <a:gd name="connsiteX1" fmla="*/ 1629342 w 8228768"/>
              <a:gd name="connsiteY1" fmla="*/ 0 h 1997327"/>
              <a:gd name="connsiteX2" fmla="*/ 5123297 w 8228768"/>
              <a:gd name="connsiteY2" fmla="*/ 0 h 1997327"/>
              <a:gd name="connsiteX3" fmla="*/ 5275626 w 8228768"/>
              <a:gd name="connsiteY3" fmla="*/ 152329 h 1997327"/>
              <a:gd name="connsiteX4" fmla="*/ 5275626 w 8228768"/>
              <a:gd name="connsiteY4" fmla="*/ 761628 h 1997327"/>
              <a:gd name="connsiteX5" fmla="*/ 5459886 w 8228768"/>
              <a:gd name="connsiteY5" fmla="*/ 942006 h 1997327"/>
              <a:gd name="connsiteX6" fmla="*/ 7816966 w 8228768"/>
              <a:gd name="connsiteY6" fmla="*/ 948060 h 1997327"/>
              <a:gd name="connsiteX7" fmla="*/ 7990870 w 8228768"/>
              <a:gd name="connsiteY7" fmla="*/ 1082695 h 1997327"/>
              <a:gd name="connsiteX8" fmla="*/ 8002090 w 8228768"/>
              <a:gd name="connsiteY8" fmla="*/ 1862459 h 1997327"/>
              <a:gd name="connsiteX9" fmla="*/ 7828185 w 8228768"/>
              <a:gd name="connsiteY9" fmla="*/ 1997095 h 1997327"/>
              <a:gd name="connsiteX10" fmla="*/ 148347 w 8228768"/>
              <a:gd name="connsiteY10" fmla="*/ 1991484 h 1997327"/>
              <a:gd name="connsiteX11" fmla="*/ 2493 w 8228768"/>
              <a:gd name="connsiteY11" fmla="*/ 1845628 h 1997327"/>
              <a:gd name="connsiteX12" fmla="*/ 2492 w 8228768"/>
              <a:gd name="connsiteY12" fmla="*/ 1071474 h 1997327"/>
              <a:gd name="connsiteX13" fmla="*/ 159567 w 8228768"/>
              <a:gd name="connsiteY13" fmla="*/ 903180 h 1997327"/>
              <a:gd name="connsiteX14" fmla="*/ 1337632 w 8228768"/>
              <a:gd name="connsiteY14" fmla="*/ 897128 h 1997327"/>
              <a:gd name="connsiteX15" fmla="*/ 1477013 w 8228768"/>
              <a:gd name="connsiteY15" fmla="*/ 727969 h 1997327"/>
              <a:gd name="connsiteX16" fmla="*/ 1477013 w 8228768"/>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42006 h 1997327"/>
              <a:gd name="connsiteX6" fmla="*/ 7816966 w 8002207"/>
              <a:gd name="connsiteY6" fmla="*/ 948060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42006 h 1997327"/>
              <a:gd name="connsiteX6" fmla="*/ 7816966 w 8002207"/>
              <a:gd name="connsiteY6" fmla="*/ 948060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42006 h 1997327"/>
              <a:gd name="connsiteX6" fmla="*/ 7816966 w 8002207"/>
              <a:gd name="connsiteY6" fmla="*/ 914401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42006 h 1997327"/>
              <a:gd name="connsiteX6" fmla="*/ 7816966 w 8002207"/>
              <a:gd name="connsiteY6" fmla="*/ 914401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42006 h 1997327"/>
              <a:gd name="connsiteX6" fmla="*/ 7816966 w 8002207"/>
              <a:gd name="connsiteY6" fmla="*/ 914401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42006 h 1997327"/>
              <a:gd name="connsiteX6" fmla="*/ 7816966 w 8002207"/>
              <a:gd name="connsiteY6" fmla="*/ 914401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42006 h 1997327"/>
              <a:gd name="connsiteX6" fmla="*/ 7816966 w 8002207"/>
              <a:gd name="connsiteY6" fmla="*/ 914401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42006 h 1997327"/>
              <a:gd name="connsiteX6" fmla="*/ 7816966 w 8002207"/>
              <a:gd name="connsiteY6" fmla="*/ 914401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08347 h 1997327"/>
              <a:gd name="connsiteX6" fmla="*/ 7816966 w 8002207"/>
              <a:gd name="connsiteY6" fmla="*/ 914401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08347 h 1997327"/>
              <a:gd name="connsiteX6" fmla="*/ 7816966 w 8002207"/>
              <a:gd name="connsiteY6" fmla="*/ 914401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1997327"/>
              <a:gd name="connsiteX1" fmla="*/ 1629342 w 8002207"/>
              <a:gd name="connsiteY1" fmla="*/ 0 h 1997327"/>
              <a:gd name="connsiteX2" fmla="*/ 5123297 w 8002207"/>
              <a:gd name="connsiteY2" fmla="*/ 0 h 1997327"/>
              <a:gd name="connsiteX3" fmla="*/ 5275626 w 8002207"/>
              <a:gd name="connsiteY3" fmla="*/ 152329 h 1997327"/>
              <a:gd name="connsiteX4" fmla="*/ 5275626 w 8002207"/>
              <a:gd name="connsiteY4" fmla="*/ 761628 h 1997327"/>
              <a:gd name="connsiteX5" fmla="*/ 5459886 w 8002207"/>
              <a:gd name="connsiteY5" fmla="*/ 908347 h 1997327"/>
              <a:gd name="connsiteX6" fmla="*/ 7816966 w 8002207"/>
              <a:gd name="connsiteY6" fmla="*/ 914401 h 1997327"/>
              <a:gd name="connsiteX7" fmla="*/ 7990870 w 8002207"/>
              <a:gd name="connsiteY7" fmla="*/ 1082695 h 1997327"/>
              <a:gd name="connsiteX8" fmla="*/ 8002090 w 8002207"/>
              <a:gd name="connsiteY8" fmla="*/ 1862459 h 1997327"/>
              <a:gd name="connsiteX9" fmla="*/ 7828185 w 8002207"/>
              <a:gd name="connsiteY9" fmla="*/ 1997095 h 1997327"/>
              <a:gd name="connsiteX10" fmla="*/ 148347 w 8002207"/>
              <a:gd name="connsiteY10" fmla="*/ 1991484 h 1997327"/>
              <a:gd name="connsiteX11" fmla="*/ 2493 w 8002207"/>
              <a:gd name="connsiteY11" fmla="*/ 1845628 h 1997327"/>
              <a:gd name="connsiteX12" fmla="*/ 2492 w 8002207"/>
              <a:gd name="connsiteY12" fmla="*/ 1071474 h 1997327"/>
              <a:gd name="connsiteX13" fmla="*/ 159567 w 8002207"/>
              <a:gd name="connsiteY13" fmla="*/ 903180 h 1997327"/>
              <a:gd name="connsiteX14" fmla="*/ 1337632 w 8002207"/>
              <a:gd name="connsiteY14" fmla="*/ 897128 h 1997327"/>
              <a:gd name="connsiteX15" fmla="*/ 1477013 w 8002207"/>
              <a:gd name="connsiteY15" fmla="*/ 727969 h 1997327"/>
              <a:gd name="connsiteX16" fmla="*/ 1477013 w 8002207"/>
              <a:gd name="connsiteY16" fmla="*/ 152329 h 1997327"/>
              <a:gd name="connsiteX0" fmla="*/ 1477013 w 8002207"/>
              <a:gd name="connsiteY0" fmla="*/ 152329 h 2070611"/>
              <a:gd name="connsiteX1" fmla="*/ 1629342 w 8002207"/>
              <a:gd name="connsiteY1" fmla="*/ 0 h 2070611"/>
              <a:gd name="connsiteX2" fmla="*/ 5123297 w 8002207"/>
              <a:gd name="connsiteY2" fmla="*/ 0 h 2070611"/>
              <a:gd name="connsiteX3" fmla="*/ 5275626 w 8002207"/>
              <a:gd name="connsiteY3" fmla="*/ 152329 h 2070611"/>
              <a:gd name="connsiteX4" fmla="*/ 5275626 w 8002207"/>
              <a:gd name="connsiteY4" fmla="*/ 761628 h 2070611"/>
              <a:gd name="connsiteX5" fmla="*/ 5459886 w 8002207"/>
              <a:gd name="connsiteY5" fmla="*/ 908347 h 2070611"/>
              <a:gd name="connsiteX6" fmla="*/ 7816966 w 8002207"/>
              <a:gd name="connsiteY6" fmla="*/ 914401 h 2070611"/>
              <a:gd name="connsiteX7" fmla="*/ 7990870 w 8002207"/>
              <a:gd name="connsiteY7" fmla="*/ 1082695 h 2070611"/>
              <a:gd name="connsiteX8" fmla="*/ 8002090 w 8002207"/>
              <a:gd name="connsiteY8" fmla="*/ 1862459 h 2070611"/>
              <a:gd name="connsiteX9" fmla="*/ 7828185 w 8002207"/>
              <a:gd name="connsiteY9" fmla="*/ 1997095 h 2070611"/>
              <a:gd name="connsiteX10" fmla="*/ 159567 w 8002207"/>
              <a:gd name="connsiteY10" fmla="*/ 2070021 h 2070611"/>
              <a:gd name="connsiteX11" fmla="*/ 2493 w 8002207"/>
              <a:gd name="connsiteY11" fmla="*/ 1845628 h 2070611"/>
              <a:gd name="connsiteX12" fmla="*/ 2492 w 8002207"/>
              <a:gd name="connsiteY12" fmla="*/ 1071474 h 2070611"/>
              <a:gd name="connsiteX13" fmla="*/ 159567 w 8002207"/>
              <a:gd name="connsiteY13" fmla="*/ 903180 h 2070611"/>
              <a:gd name="connsiteX14" fmla="*/ 1337632 w 8002207"/>
              <a:gd name="connsiteY14" fmla="*/ 897128 h 2070611"/>
              <a:gd name="connsiteX15" fmla="*/ 1477013 w 8002207"/>
              <a:gd name="connsiteY15" fmla="*/ 727969 h 2070611"/>
              <a:gd name="connsiteX16" fmla="*/ 1477013 w 8002207"/>
              <a:gd name="connsiteY16" fmla="*/ 152329 h 2070611"/>
              <a:gd name="connsiteX0" fmla="*/ 1477013 w 8002207"/>
              <a:gd name="connsiteY0" fmla="*/ 152329 h 2081324"/>
              <a:gd name="connsiteX1" fmla="*/ 1629342 w 8002207"/>
              <a:gd name="connsiteY1" fmla="*/ 0 h 2081324"/>
              <a:gd name="connsiteX2" fmla="*/ 5123297 w 8002207"/>
              <a:gd name="connsiteY2" fmla="*/ 0 h 2081324"/>
              <a:gd name="connsiteX3" fmla="*/ 5275626 w 8002207"/>
              <a:gd name="connsiteY3" fmla="*/ 152329 h 2081324"/>
              <a:gd name="connsiteX4" fmla="*/ 5275626 w 8002207"/>
              <a:gd name="connsiteY4" fmla="*/ 761628 h 2081324"/>
              <a:gd name="connsiteX5" fmla="*/ 5459886 w 8002207"/>
              <a:gd name="connsiteY5" fmla="*/ 908347 h 2081324"/>
              <a:gd name="connsiteX6" fmla="*/ 7816966 w 8002207"/>
              <a:gd name="connsiteY6" fmla="*/ 914401 h 2081324"/>
              <a:gd name="connsiteX7" fmla="*/ 7990870 w 8002207"/>
              <a:gd name="connsiteY7" fmla="*/ 1082695 h 2081324"/>
              <a:gd name="connsiteX8" fmla="*/ 8002090 w 8002207"/>
              <a:gd name="connsiteY8" fmla="*/ 1862459 h 2081324"/>
              <a:gd name="connsiteX9" fmla="*/ 7828185 w 8002207"/>
              <a:gd name="connsiteY9" fmla="*/ 2081243 h 2081324"/>
              <a:gd name="connsiteX10" fmla="*/ 159567 w 8002207"/>
              <a:gd name="connsiteY10" fmla="*/ 2070021 h 2081324"/>
              <a:gd name="connsiteX11" fmla="*/ 2493 w 8002207"/>
              <a:gd name="connsiteY11" fmla="*/ 1845628 h 2081324"/>
              <a:gd name="connsiteX12" fmla="*/ 2492 w 8002207"/>
              <a:gd name="connsiteY12" fmla="*/ 1071474 h 2081324"/>
              <a:gd name="connsiteX13" fmla="*/ 159567 w 8002207"/>
              <a:gd name="connsiteY13" fmla="*/ 903180 h 2081324"/>
              <a:gd name="connsiteX14" fmla="*/ 1337632 w 8002207"/>
              <a:gd name="connsiteY14" fmla="*/ 897128 h 2081324"/>
              <a:gd name="connsiteX15" fmla="*/ 1477013 w 8002207"/>
              <a:gd name="connsiteY15" fmla="*/ 727969 h 2081324"/>
              <a:gd name="connsiteX16" fmla="*/ 1477013 w 8002207"/>
              <a:gd name="connsiteY16" fmla="*/ 152329 h 2081324"/>
              <a:gd name="connsiteX0" fmla="*/ 1477013 w 8002207"/>
              <a:gd name="connsiteY0" fmla="*/ 152329 h 2081368"/>
              <a:gd name="connsiteX1" fmla="*/ 1629342 w 8002207"/>
              <a:gd name="connsiteY1" fmla="*/ 0 h 2081368"/>
              <a:gd name="connsiteX2" fmla="*/ 5123297 w 8002207"/>
              <a:gd name="connsiteY2" fmla="*/ 0 h 2081368"/>
              <a:gd name="connsiteX3" fmla="*/ 5275626 w 8002207"/>
              <a:gd name="connsiteY3" fmla="*/ 152329 h 2081368"/>
              <a:gd name="connsiteX4" fmla="*/ 5275626 w 8002207"/>
              <a:gd name="connsiteY4" fmla="*/ 761628 h 2081368"/>
              <a:gd name="connsiteX5" fmla="*/ 5459886 w 8002207"/>
              <a:gd name="connsiteY5" fmla="*/ 908347 h 2081368"/>
              <a:gd name="connsiteX6" fmla="*/ 7816966 w 8002207"/>
              <a:gd name="connsiteY6" fmla="*/ 914401 h 2081368"/>
              <a:gd name="connsiteX7" fmla="*/ 7990870 w 8002207"/>
              <a:gd name="connsiteY7" fmla="*/ 1082695 h 2081368"/>
              <a:gd name="connsiteX8" fmla="*/ 8002090 w 8002207"/>
              <a:gd name="connsiteY8" fmla="*/ 1907337 h 2081368"/>
              <a:gd name="connsiteX9" fmla="*/ 7828185 w 8002207"/>
              <a:gd name="connsiteY9" fmla="*/ 2081243 h 2081368"/>
              <a:gd name="connsiteX10" fmla="*/ 159567 w 8002207"/>
              <a:gd name="connsiteY10" fmla="*/ 2070021 h 2081368"/>
              <a:gd name="connsiteX11" fmla="*/ 2493 w 8002207"/>
              <a:gd name="connsiteY11" fmla="*/ 1845628 h 2081368"/>
              <a:gd name="connsiteX12" fmla="*/ 2492 w 8002207"/>
              <a:gd name="connsiteY12" fmla="*/ 1071474 h 2081368"/>
              <a:gd name="connsiteX13" fmla="*/ 159567 w 8002207"/>
              <a:gd name="connsiteY13" fmla="*/ 903180 h 2081368"/>
              <a:gd name="connsiteX14" fmla="*/ 1337632 w 8002207"/>
              <a:gd name="connsiteY14" fmla="*/ 897128 h 2081368"/>
              <a:gd name="connsiteX15" fmla="*/ 1477013 w 8002207"/>
              <a:gd name="connsiteY15" fmla="*/ 727969 h 2081368"/>
              <a:gd name="connsiteX16" fmla="*/ 1477013 w 8002207"/>
              <a:gd name="connsiteY16" fmla="*/ 152329 h 2081368"/>
              <a:gd name="connsiteX0" fmla="*/ 1477013 w 8002207"/>
              <a:gd name="connsiteY0" fmla="*/ 152329 h 2081368"/>
              <a:gd name="connsiteX1" fmla="*/ 1629342 w 8002207"/>
              <a:gd name="connsiteY1" fmla="*/ 0 h 2081368"/>
              <a:gd name="connsiteX2" fmla="*/ 5123297 w 8002207"/>
              <a:gd name="connsiteY2" fmla="*/ 0 h 2081368"/>
              <a:gd name="connsiteX3" fmla="*/ 5275626 w 8002207"/>
              <a:gd name="connsiteY3" fmla="*/ 152329 h 2081368"/>
              <a:gd name="connsiteX4" fmla="*/ 5275626 w 8002207"/>
              <a:gd name="connsiteY4" fmla="*/ 761628 h 2081368"/>
              <a:gd name="connsiteX5" fmla="*/ 5459886 w 8002207"/>
              <a:gd name="connsiteY5" fmla="*/ 908347 h 2081368"/>
              <a:gd name="connsiteX6" fmla="*/ 7816966 w 8002207"/>
              <a:gd name="connsiteY6" fmla="*/ 914401 h 2081368"/>
              <a:gd name="connsiteX7" fmla="*/ 7990870 w 8002207"/>
              <a:gd name="connsiteY7" fmla="*/ 1082695 h 2081368"/>
              <a:gd name="connsiteX8" fmla="*/ 8002090 w 8002207"/>
              <a:gd name="connsiteY8" fmla="*/ 1907337 h 2081368"/>
              <a:gd name="connsiteX9" fmla="*/ 7828185 w 8002207"/>
              <a:gd name="connsiteY9" fmla="*/ 2081243 h 2081368"/>
              <a:gd name="connsiteX10" fmla="*/ 159567 w 8002207"/>
              <a:gd name="connsiteY10" fmla="*/ 2070021 h 2081368"/>
              <a:gd name="connsiteX11" fmla="*/ 2493 w 8002207"/>
              <a:gd name="connsiteY11" fmla="*/ 1912946 h 2081368"/>
              <a:gd name="connsiteX12" fmla="*/ 2492 w 8002207"/>
              <a:gd name="connsiteY12" fmla="*/ 1071474 h 2081368"/>
              <a:gd name="connsiteX13" fmla="*/ 159567 w 8002207"/>
              <a:gd name="connsiteY13" fmla="*/ 903180 h 2081368"/>
              <a:gd name="connsiteX14" fmla="*/ 1337632 w 8002207"/>
              <a:gd name="connsiteY14" fmla="*/ 897128 h 2081368"/>
              <a:gd name="connsiteX15" fmla="*/ 1477013 w 8002207"/>
              <a:gd name="connsiteY15" fmla="*/ 727969 h 2081368"/>
              <a:gd name="connsiteX16" fmla="*/ 1477013 w 8002207"/>
              <a:gd name="connsiteY16" fmla="*/ 152329 h 2081368"/>
              <a:gd name="connsiteX0" fmla="*/ 1477013 w 8002207"/>
              <a:gd name="connsiteY0" fmla="*/ 152329 h 2081368"/>
              <a:gd name="connsiteX1" fmla="*/ 1629342 w 8002207"/>
              <a:gd name="connsiteY1" fmla="*/ 0 h 2081368"/>
              <a:gd name="connsiteX2" fmla="*/ 5123297 w 8002207"/>
              <a:gd name="connsiteY2" fmla="*/ 0 h 2081368"/>
              <a:gd name="connsiteX3" fmla="*/ 5275626 w 8002207"/>
              <a:gd name="connsiteY3" fmla="*/ 152329 h 2081368"/>
              <a:gd name="connsiteX4" fmla="*/ 5275626 w 8002207"/>
              <a:gd name="connsiteY4" fmla="*/ 761628 h 2081368"/>
              <a:gd name="connsiteX5" fmla="*/ 5459886 w 8002207"/>
              <a:gd name="connsiteY5" fmla="*/ 908347 h 2081368"/>
              <a:gd name="connsiteX6" fmla="*/ 7816966 w 8002207"/>
              <a:gd name="connsiteY6" fmla="*/ 914401 h 2081368"/>
              <a:gd name="connsiteX7" fmla="*/ 7990870 w 8002207"/>
              <a:gd name="connsiteY7" fmla="*/ 1082695 h 2081368"/>
              <a:gd name="connsiteX8" fmla="*/ 8002090 w 8002207"/>
              <a:gd name="connsiteY8" fmla="*/ 1907337 h 2081368"/>
              <a:gd name="connsiteX9" fmla="*/ 7828185 w 8002207"/>
              <a:gd name="connsiteY9" fmla="*/ 2081243 h 2081368"/>
              <a:gd name="connsiteX10" fmla="*/ 159567 w 8002207"/>
              <a:gd name="connsiteY10" fmla="*/ 2070021 h 2081368"/>
              <a:gd name="connsiteX11" fmla="*/ 2493 w 8002207"/>
              <a:gd name="connsiteY11" fmla="*/ 1912946 h 2081368"/>
              <a:gd name="connsiteX12" fmla="*/ 2492 w 8002207"/>
              <a:gd name="connsiteY12" fmla="*/ 1071474 h 2081368"/>
              <a:gd name="connsiteX13" fmla="*/ 159567 w 8002207"/>
              <a:gd name="connsiteY13" fmla="*/ 903180 h 2081368"/>
              <a:gd name="connsiteX14" fmla="*/ 1337632 w 8002207"/>
              <a:gd name="connsiteY14" fmla="*/ 897128 h 2081368"/>
              <a:gd name="connsiteX15" fmla="*/ 1477013 w 8002207"/>
              <a:gd name="connsiteY15" fmla="*/ 727969 h 2081368"/>
              <a:gd name="connsiteX16" fmla="*/ 1477013 w 8002207"/>
              <a:gd name="connsiteY16" fmla="*/ 152329 h 2081368"/>
              <a:gd name="connsiteX0" fmla="*/ 1477013 w 8002179"/>
              <a:gd name="connsiteY0" fmla="*/ 152329 h 2071031"/>
              <a:gd name="connsiteX1" fmla="*/ 1629342 w 8002179"/>
              <a:gd name="connsiteY1" fmla="*/ 0 h 2071031"/>
              <a:gd name="connsiteX2" fmla="*/ 5123297 w 8002179"/>
              <a:gd name="connsiteY2" fmla="*/ 0 h 2071031"/>
              <a:gd name="connsiteX3" fmla="*/ 5275626 w 8002179"/>
              <a:gd name="connsiteY3" fmla="*/ 152329 h 2071031"/>
              <a:gd name="connsiteX4" fmla="*/ 5275626 w 8002179"/>
              <a:gd name="connsiteY4" fmla="*/ 761628 h 2071031"/>
              <a:gd name="connsiteX5" fmla="*/ 5459886 w 8002179"/>
              <a:gd name="connsiteY5" fmla="*/ 908347 h 2071031"/>
              <a:gd name="connsiteX6" fmla="*/ 7816966 w 8002179"/>
              <a:gd name="connsiteY6" fmla="*/ 914401 h 2071031"/>
              <a:gd name="connsiteX7" fmla="*/ 7990870 w 8002179"/>
              <a:gd name="connsiteY7" fmla="*/ 1082695 h 2071031"/>
              <a:gd name="connsiteX8" fmla="*/ 8002090 w 8002179"/>
              <a:gd name="connsiteY8" fmla="*/ 1907337 h 2071031"/>
              <a:gd name="connsiteX9" fmla="*/ 7800135 w 8002179"/>
              <a:gd name="connsiteY9" fmla="*/ 2047584 h 2071031"/>
              <a:gd name="connsiteX10" fmla="*/ 159567 w 8002179"/>
              <a:gd name="connsiteY10" fmla="*/ 2070021 h 2071031"/>
              <a:gd name="connsiteX11" fmla="*/ 2493 w 8002179"/>
              <a:gd name="connsiteY11" fmla="*/ 1912946 h 2071031"/>
              <a:gd name="connsiteX12" fmla="*/ 2492 w 8002179"/>
              <a:gd name="connsiteY12" fmla="*/ 1071474 h 2071031"/>
              <a:gd name="connsiteX13" fmla="*/ 159567 w 8002179"/>
              <a:gd name="connsiteY13" fmla="*/ 903180 h 2071031"/>
              <a:gd name="connsiteX14" fmla="*/ 1337632 w 8002179"/>
              <a:gd name="connsiteY14" fmla="*/ 897128 h 2071031"/>
              <a:gd name="connsiteX15" fmla="*/ 1477013 w 8002179"/>
              <a:gd name="connsiteY15" fmla="*/ 727969 h 2071031"/>
              <a:gd name="connsiteX16" fmla="*/ 1477013 w 8002179"/>
              <a:gd name="connsiteY16" fmla="*/ 152329 h 2071031"/>
              <a:gd name="connsiteX0" fmla="*/ 1477013 w 8002179"/>
              <a:gd name="connsiteY0" fmla="*/ 152329 h 2071031"/>
              <a:gd name="connsiteX1" fmla="*/ 1629342 w 8002179"/>
              <a:gd name="connsiteY1" fmla="*/ 0 h 2071031"/>
              <a:gd name="connsiteX2" fmla="*/ 5123297 w 8002179"/>
              <a:gd name="connsiteY2" fmla="*/ 0 h 2071031"/>
              <a:gd name="connsiteX3" fmla="*/ 5275626 w 8002179"/>
              <a:gd name="connsiteY3" fmla="*/ 152329 h 2071031"/>
              <a:gd name="connsiteX4" fmla="*/ 5275626 w 8002179"/>
              <a:gd name="connsiteY4" fmla="*/ 761628 h 2071031"/>
              <a:gd name="connsiteX5" fmla="*/ 5459886 w 8002179"/>
              <a:gd name="connsiteY5" fmla="*/ 908347 h 2071031"/>
              <a:gd name="connsiteX6" fmla="*/ 7816966 w 8002179"/>
              <a:gd name="connsiteY6" fmla="*/ 914401 h 2071031"/>
              <a:gd name="connsiteX7" fmla="*/ 7990870 w 8002179"/>
              <a:gd name="connsiteY7" fmla="*/ 1082695 h 2071031"/>
              <a:gd name="connsiteX8" fmla="*/ 8002090 w 8002179"/>
              <a:gd name="connsiteY8" fmla="*/ 1873678 h 2071031"/>
              <a:gd name="connsiteX9" fmla="*/ 7800135 w 8002179"/>
              <a:gd name="connsiteY9" fmla="*/ 2047584 h 2071031"/>
              <a:gd name="connsiteX10" fmla="*/ 159567 w 8002179"/>
              <a:gd name="connsiteY10" fmla="*/ 2070021 h 2071031"/>
              <a:gd name="connsiteX11" fmla="*/ 2493 w 8002179"/>
              <a:gd name="connsiteY11" fmla="*/ 1912946 h 2071031"/>
              <a:gd name="connsiteX12" fmla="*/ 2492 w 8002179"/>
              <a:gd name="connsiteY12" fmla="*/ 1071474 h 2071031"/>
              <a:gd name="connsiteX13" fmla="*/ 159567 w 8002179"/>
              <a:gd name="connsiteY13" fmla="*/ 903180 h 2071031"/>
              <a:gd name="connsiteX14" fmla="*/ 1337632 w 8002179"/>
              <a:gd name="connsiteY14" fmla="*/ 897128 h 2071031"/>
              <a:gd name="connsiteX15" fmla="*/ 1477013 w 8002179"/>
              <a:gd name="connsiteY15" fmla="*/ 727969 h 2071031"/>
              <a:gd name="connsiteX16" fmla="*/ 1477013 w 8002179"/>
              <a:gd name="connsiteY16" fmla="*/ 152329 h 2071031"/>
              <a:gd name="connsiteX0" fmla="*/ 1477013 w 8002168"/>
              <a:gd name="connsiteY0" fmla="*/ 152329 h 2080625"/>
              <a:gd name="connsiteX1" fmla="*/ 1629342 w 8002168"/>
              <a:gd name="connsiteY1" fmla="*/ 0 h 2080625"/>
              <a:gd name="connsiteX2" fmla="*/ 5123297 w 8002168"/>
              <a:gd name="connsiteY2" fmla="*/ 0 h 2080625"/>
              <a:gd name="connsiteX3" fmla="*/ 5275626 w 8002168"/>
              <a:gd name="connsiteY3" fmla="*/ 152329 h 2080625"/>
              <a:gd name="connsiteX4" fmla="*/ 5275626 w 8002168"/>
              <a:gd name="connsiteY4" fmla="*/ 761628 h 2080625"/>
              <a:gd name="connsiteX5" fmla="*/ 5459886 w 8002168"/>
              <a:gd name="connsiteY5" fmla="*/ 908347 h 2080625"/>
              <a:gd name="connsiteX6" fmla="*/ 7816966 w 8002168"/>
              <a:gd name="connsiteY6" fmla="*/ 914401 h 2080625"/>
              <a:gd name="connsiteX7" fmla="*/ 7990870 w 8002168"/>
              <a:gd name="connsiteY7" fmla="*/ 1082695 h 2080625"/>
              <a:gd name="connsiteX8" fmla="*/ 8002090 w 8002168"/>
              <a:gd name="connsiteY8" fmla="*/ 1873678 h 2080625"/>
              <a:gd name="connsiteX9" fmla="*/ 7783659 w 8002168"/>
              <a:gd name="connsiteY9" fmla="*/ 2080535 h 2080625"/>
              <a:gd name="connsiteX10" fmla="*/ 159567 w 8002168"/>
              <a:gd name="connsiteY10" fmla="*/ 2070021 h 2080625"/>
              <a:gd name="connsiteX11" fmla="*/ 2493 w 8002168"/>
              <a:gd name="connsiteY11" fmla="*/ 1912946 h 2080625"/>
              <a:gd name="connsiteX12" fmla="*/ 2492 w 8002168"/>
              <a:gd name="connsiteY12" fmla="*/ 1071474 h 2080625"/>
              <a:gd name="connsiteX13" fmla="*/ 159567 w 8002168"/>
              <a:gd name="connsiteY13" fmla="*/ 903180 h 2080625"/>
              <a:gd name="connsiteX14" fmla="*/ 1337632 w 8002168"/>
              <a:gd name="connsiteY14" fmla="*/ 897128 h 2080625"/>
              <a:gd name="connsiteX15" fmla="*/ 1477013 w 8002168"/>
              <a:gd name="connsiteY15" fmla="*/ 727969 h 2080625"/>
              <a:gd name="connsiteX16" fmla="*/ 1477013 w 8002168"/>
              <a:gd name="connsiteY16" fmla="*/ 152329 h 2080625"/>
              <a:gd name="connsiteX0" fmla="*/ 1477013 w 8002168"/>
              <a:gd name="connsiteY0" fmla="*/ 152329 h 2072393"/>
              <a:gd name="connsiteX1" fmla="*/ 1629342 w 8002168"/>
              <a:gd name="connsiteY1" fmla="*/ 0 h 2072393"/>
              <a:gd name="connsiteX2" fmla="*/ 5123297 w 8002168"/>
              <a:gd name="connsiteY2" fmla="*/ 0 h 2072393"/>
              <a:gd name="connsiteX3" fmla="*/ 5275626 w 8002168"/>
              <a:gd name="connsiteY3" fmla="*/ 152329 h 2072393"/>
              <a:gd name="connsiteX4" fmla="*/ 5275626 w 8002168"/>
              <a:gd name="connsiteY4" fmla="*/ 761628 h 2072393"/>
              <a:gd name="connsiteX5" fmla="*/ 5459886 w 8002168"/>
              <a:gd name="connsiteY5" fmla="*/ 908347 h 2072393"/>
              <a:gd name="connsiteX6" fmla="*/ 7816966 w 8002168"/>
              <a:gd name="connsiteY6" fmla="*/ 914401 h 2072393"/>
              <a:gd name="connsiteX7" fmla="*/ 7990870 w 8002168"/>
              <a:gd name="connsiteY7" fmla="*/ 1082695 h 2072393"/>
              <a:gd name="connsiteX8" fmla="*/ 8002090 w 8002168"/>
              <a:gd name="connsiteY8" fmla="*/ 1873678 h 2072393"/>
              <a:gd name="connsiteX9" fmla="*/ 7783659 w 8002168"/>
              <a:gd name="connsiteY9" fmla="*/ 2072297 h 2072393"/>
              <a:gd name="connsiteX10" fmla="*/ 159567 w 8002168"/>
              <a:gd name="connsiteY10" fmla="*/ 2070021 h 2072393"/>
              <a:gd name="connsiteX11" fmla="*/ 2493 w 8002168"/>
              <a:gd name="connsiteY11" fmla="*/ 1912946 h 2072393"/>
              <a:gd name="connsiteX12" fmla="*/ 2492 w 8002168"/>
              <a:gd name="connsiteY12" fmla="*/ 1071474 h 2072393"/>
              <a:gd name="connsiteX13" fmla="*/ 159567 w 8002168"/>
              <a:gd name="connsiteY13" fmla="*/ 903180 h 2072393"/>
              <a:gd name="connsiteX14" fmla="*/ 1337632 w 8002168"/>
              <a:gd name="connsiteY14" fmla="*/ 897128 h 2072393"/>
              <a:gd name="connsiteX15" fmla="*/ 1477013 w 8002168"/>
              <a:gd name="connsiteY15" fmla="*/ 727969 h 2072393"/>
              <a:gd name="connsiteX16" fmla="*/ 1477013 w 8002168"/>
              <a:gd name="connsiteY16" fmla="*/ 152329 h 2072393"/>
              <a:gd name="connsiteX0" fmla="*/ 1477013 w 7992125"/>
              <a:gd name="connsiteY0" fmla="*/ 152329 h 2072398"/>
              <a:gd name="connsiteX1" fmla="*/ 1629342 w 7992125"/>
              <a:gd name="connsiteY1" fmla="*/ 0 h 2072398"/>
              <a:gd name="connsiteX2" fmla="*/ 5123297 w 7992125"/>
              <a:gd name="connsiteY2" fmla="*/ 0 h 2072398"/>
              <a:gd name="connsiteX3" fmla="*/ 5275626 w 7992125"/>
              <a:gd name="connsiteY3" fmla="*/ 152329 h 2072398"/>
              <a:gd name="connsiteX4" fmla="*/ 5275626 w 7992125"/>
              <a:gd name="connsiteY4" fmla="*/ 761628 h 2072398"/>
              <a:gd name="connsiteX5" fmla="*/ 5459886 w 7992125"/>
              <a:gd name="connsiteY5" fmla="*/ 908347 h 2072398"/>
              <a:gd name="connsiteX6" fmla="*/ 7816966 w 7992125"/>
              <a:gd name="connsiteY6" fmla="*/ 914401 h 2072398"/>
              <a:gd name="connsiteX7" fmla="*/ 7990870 w 7992125"/>
              <a:gd name="connsiteY7" fmla="*/ 1082695 h 2072398"/>
              <a:gd name="connsiteX8" fmla="*/ 7992041 w 7992125"/>
              <a:gd name="connsiteY8" fmla="*/ 1878703 h 2072398"/>
              <a:gd name="connsiteX9" fmla="*/ 7783659 w 7992125"/>
              <a:gd name="connsiteY9" fmla="*/ 2072297 h 2072398"/>
              <a:gd name="connsiteX10" fmla="*/ 159567 w 7992125"/>
              <a:gd name="connsiteY10" fmla="*/ 2070021 h 2072398"/>
              <a:gd name="connsiteX11" fmla="*/ 2493 w 7992125"/>
              <a:gd name="connsiteY11" fmla="*/ 1912946 h 2072398"/>
              <a:gd name="connsiteX12" fmla="*/ 2492 w 7992125"/>
              <a:gd name="connsiteY12" fmla="*/ 1071474 h 2072398"/>
              <a:gd name="connsiteX13" fmla="*/ 159567 w 7992125"/>
              <a:gd name="connsiteY13" fmla="*/ 903180 h 2072398"/>
              <a:gd name="connsiteX14" fmla="*/ 1337632 w 7992125"/>
              <a:gd name="connsiteY14" fmla="*/ 897128 h 2072398"/>
              <a:gd name="connsiteX15" fmla="*/ 1477013 w 7992125"/>
              <a:gd name="connsiteY15" fmla="*/ 727969 h 2072398"/>
              <a:gd name="connsiteX16" fmla="*/ 1477013 w 7992125"/>
              <a:gd name="connsiteY16" fmla="*/ 152329 h 2072398"/>
              <a:gd name="connsiteX0" fmla="*/ 1477013 w 7997147"/>
              <a:gd name="connsiteY0" fmla="*/ 152329 h 2072398"/>
              <a:gd name="connsiteX1" fmla="*/ 1629342 w 7997147"/>
              <a:gd name="connsiteY1" fmla="*/ 0 h 2072398"/>
              <a:gd name="connsiteX2" fmla="*/ 5123297 w 7997147"/>
              <a:gd name="connsiteY2" fmla="*/ 0 h 2072398"/>
              <a:gd name="connsiteX3" fmla="*/ 5275626 w 7997147"/>
              <a:gd name="connsiteY3" fmla="*/ 152329 h 2072398"/>
              <a:gd name="connsiteX4" fmla="*/ 5275626 w 7997147"/>
              <a:gd name="connsiteY4" fmla="*/ 761628 h 2072398"/>
              <a:gd name="connsiteX5" fmla="*/ 5459886 w 7997147"/>
              <a:gd name="connsiteY5" fmla="*/ 908347 h 2072398"/>
              <a:gd name="connsiteX6" fmla="*/ 7816966 w 7997147"/>
              <a:gd name="connsiteY6" fmla="*/ 914401 h 2072398"/>
              <a:gd name="connsiteX7" fmla="*/ 7990870 w 7997147"/>
              <a:gd name="connsiteY7" fmla="*/ 1082695 h 2072398"/>
              <a:gd name="connsiteX8" fmla="*/ 7997066 w 7997147"/>
              <a:gd name="connsiteY8" fmla="*/ 1878703 h 2072398"/>
              <a:gd name="connsiteX9" fmla="*/ 7783659 w 7997147"/>
              <a:gd name="connsiteY9" fmla="*/ 2072297 h 2072398"/>
              <a:gd name="connsiteX10" fmla="*/ 159567 w 7997147"/>
              <a:gd name="connsiteY10" fmla="*/ 2070021 h 2072398"/>
              <a:gd name="connsiteX11" fmla="*/ 2493 w 7997147"/>
              <a:gd name="connsiteY11" fmla="*/ 1912946 h 2072398"/>
              <a:gd name="connsiteX12" fmla="*/ 2492 w 7997147"/>
              <a:gd name="connsiteY12" fmla="*/ 1071474 h 2072398"/>
              <a:gd name="connsiteX13" fmla="*/ 159567 w 7997147"/>
              <a:gd name="connsiteY13" fmla="*/ 903180 h 2072398"/>
              <a:gd name="connsiteX14" fmla="*/ 1337632 w 7997147"/>
              <a:gd name="connsiteY14" fmla="*/ 897128 h 2072398"/>
              <a:gd name="connsiteX15" fmla="*/ 1477013 w 7997147"/>
              <a:gd name="connsiteY15" fmla="*/ 727969 h 2072398"/>
              <a:gd name="connsiteX16" fmla="*/ 1477013 w 7997147"/>
              <a:gd name="connsiteY16" fmla="*/ 152329 h 2072398"/>
              <a:gd name="connsiteX0" fmla="*/ 1477013 w 7997147"/>
              <a:gd name="connsiteY0" fmla="*/ 152329 h 2072398"/>
              <a:gd name="connsiteX1" fmla="*/ 1629342 w 7997147"/>
              <a:gd name="connsiteY1" fmla="*/ 0 h 2072398"/>
              <a:gd name="connsiteX2" fmla="*/ 5123297 w 7997147"/>
              <a:gd name="connsiteY2" fmla="*/ 0 h 2072398"/>
              <a:gd name="connsiteX3" fmla="*/ 5275626 w 7997147"/>
              <a:gd name="connsiteY3" fmla="*/ 152329 h 2072398"/>
              <a:gd name="connsiteX4" fmla="*/ 5275626 w 7997147"/>
              <a:gd name="connsiteY4" fmla="*/ 761628 h 2072398"/>
              <a:gd name="connsiteX5" fmla="*/ 5459886 w 7997147"/>
              <a:gd name="connsiteY5" fmla="*/ 908347 h 2072398"/>
              <a:gd name="connsiteX6" fmla="*/ 7816966 w 7997147"/>
              <a:gd name="connsiteY6" fmla="*/ 914401 h 2072398"/>
              <a:gd name="connsiteX7" fmla="*/ 7990870 w 7997147"/>
              <a:gd name="connsiteY7" fmla="*/ 1082695 h 2072398"/>
              <a:gd name="connsiteX8" fmla="*/ 7997066 w 7997147"/>
              <a:gd name="connsiteY8" fmla="*/ 1878703 h 2072398"/>
              <a:gd name="connsiteX9" fmla="*/ 7783659 w 7997147"/>
              <a:gd name="connsiteY9" fmla="*/ 2072297 h 2072398"/>
              <a:gd name="connsiteX10" fmla="*/ 159567 w 7997147"/>
              <a:gd name="connsiteY10" fmla="*/ 2070021 h 2072398"/>
              <a:gd name="connsiteX11" fmla="*/ 2493 w 7997147"/>
              <a:gd name="connsiteY11" fmla="*/ 1912946 h 2072398"/>
              <a:gd name="connsiteX12" fmla="*/ 2492 w 7997147"/>
              <a:gd name="connsiteY12" fmla="*/ 1071474 h 2072398"/>
              <a:gd name="connsiteX13" fmla="*/ 159567 w 7997147"/>
              <a:gd name="connsiteY13" fmla="*/ 903180 h 2072398"/>
              <a:gd name="connsiteX14" fmla="*/ 1337632 w 7997147"/>
              <a:gd name="connsiteY14" fmla="*/ 897128 h 2072398"/>
              <a:gd name="connsiteX15" fmla="*/ 1477013 w 7997147"/>
              <a:gd name="connsiteY15" fmla="*/ 727969 h 2072398"/>
              <a:gd name="connsiteX16" fmla="*/ 1477013 w 7997147"/>
              <a:gd name="connsiteY16" fmla="*/ 152329 h 2072398"/>
              <a:gd name="connsiteX0" fmla="*/ 1477013 w 7997147"/>
              <a:gd name="connsiteY0" fmla="*/ 152329 h 2072398"/>
              <a:gd name="connsiteX1" fmla="*/ 1629342 w 7997147"/>
              <a:gd name="connsiteY1" fmla="*/ 0 h 2072398"/>
              <a:gd name="connsiteX2" fmla="*/ 5123297 w 7997147"/>
              <a:gd name="connsiteY2" fmla="*/ 0 h 2072398"/>
              <a:gd name="connsiteX3" fmla="*/ 5275626 w 7997147"/>
              <a:gd name="connsiteY3" fmla="*/ 152329 h 2072398"/>
              <a:gd name="connsiteX4" fmla="*/ 5275626 w 7997147"/>
              <a:gd name="connsiteY4" fmla="*/ 761628 h 2072398"/>
              <a:gd name="connsiteX5" fmla="*/ 5459886 w 7997147"/>
              <a:gd name="connsiteY5" fmla="*/ 908347 h 2072398"/>
              <a:gd name="connsiteX6" fmla="*/ 7816966 w 7997147"/>
              <a:gd name="connsiteY6" fmla="*/ 914401 h 2072398"/>
              <a:gd name="connsiteX7" fmla="*/ 7990870 w 7997147"/>
              <a:gd name="connsiteY7" fmla="*/ 1082695 h 2072398"/>
              <a:gd name="connsiteX8" fmla="*/ 7997066 w 7997147"/>
              <a:gd name="connsiteY8" fmla="*/ 1878703 h 2072398"/>
              <a:gd name="connsiteX9" fmla="*/ 7783659 w 7997147"/>
              <a:gd name="connsiteY9" fmla="*/ 2072297 h 2072398"/>
              <a:gd name="connsiteX10" fmla="*/ 159567 w 7997147"/>
              <a:gd name="connsiteY10" fmla="*/ 2070021 h 2072398"/>
              <a:gd name="connsiteX11" fmla="*/ 2493 w 7997147"/>
              <a:gd name="connsiteY11" fmla="*/ 1912946 h 2072398"/>
              <a:gd name="connsiteX12" fmla="*/ 2492 w 7997147"/>
              <a:gd name="connsiteY12" fmla="*/ 1071474 h 2072398"/>
              <a:gd name="connsiteX13" fmla="*/ 159567 w 7997147"/>
              <a:gd name="connsiteY13" fmla="*/ 903180 h 2072398"/>
              <a:gd name="connsiteX14" fmla="*/ 1337632 w 7997147"/>
              <a:gd name="connsiteY14" fmla="*/ 897128 h 2072398"/>
              <a:gd name="connsiteX15" fmla="*/ 1477013 w 7997147"/>
              <a:gd name="connsiteY15" fmla="*/ 727969 h 2072398"/>
              <a:gd name="connsiteX16" fmla="*/ 1477013 w 7997147"/>
              <a:gd name="connsiteY16" fmla="*/ 152329 h 2072398"/>
              <a:gd name="connsiteX0" fmla="*/ 1477013 w 7997147"/>
              <a:gd name="connsiteY0" fmla="*/ 152329 h 2072398"/>
              <a:gd name="connsiteX1" fmla="*/ 1629342 w 7997147"/>
              <a:gd name="connsiteY1" fmla="*/ 0 h 2072398"/>
              <a:gd name="connsiteX2" fmla="*/ 5123297 w 7997147"/>
              <a:gd name="connsiteY2" fmla="*/ 0 h 2072398"/>
              <a:gd name="connsiteX3" fmla="*/ 5275626 w 7997147"/>
              <a:gd name="connsiteY3" fmla="*/ 152329 h 2072398"/>
              <a:gd name="connsiteX4" fmla="*/ 5275626 w 7997147"/>
              <a:gd name="connsiteY4" fmla="*/ 761628 h 2072398"/>
              <a:gd name="connsiteX5" fmla="*/ 5459886 w 7997147"/>
              <a:gd name="connsiteY5" fmla="*/ 908347 h 2072398"/>
              <a:gd name="connsiteX6" fmla="*/ 7816966 w 7997147"/>
              <a:gd name="connsiteY6" fmla="*/ 914401 h 2072398"/>
              <a:gd name="connsiteX7" fmla="*/ 7990870 w 7997147"/>
              <a:gd name="connsiteY7" fmla="*/ 1082695 h 2072398"/>
              <a:gd name="connsiteX8" fmla="*/ 7997066 w 7997147"/>
              <a:gd name="connsiteY8" fmla="*/ 1878703 h 2072398"/>
              <a:gd name="connsiteX9" fmla="*/ 7783659 w 7997147"/>
              <a:gd name="connsiteY9" fmla="*/ 2072297 h 2072398"/>
              <a:gd name="connsiteX10" fmla="*/ 159567 w 7997147"/>
              <a:gd name="connsiteY10" fmla="*/ 2070021 h 2072398"/>
              <a:gd name="connsiteX11" fmla="*/ 2493 w 7997147"/>
              <a:gd name="connsiteY11" fmla="*/ 1912946 h 2072398"/>
              <a:gd name="connsiteX12" fmla="*/ 2492 w 7997147"/>
              <a:gd name="connsiteY12" fmla="*/ 1071474 h 2072398"/>
              <a:gd name="connsiteX13" fmla="*/ 159567 w 7997147"/>
              <a:gd name="connsiteY13" fmla="*/ 903180 h 2072398"/>
              <a:gd name="connsiteX14" fmla="*/ 1337632 w 7997147"/>
              <a:gd name="connsiteY14" fmla="*/ 897128 h 2072398"/>
              <a:gd name="connsiteX15" fmla="*/ 1477013 w 7997147"/>
              <a:gd name="connsiteY15" fmla="*/ 727969 h 2072398"/>
              <a:gd name="connsiteX16" fmla="*/ 1477013 w 7997147"/>
              <a:gd name="connsiteY16" fmla="*/ 152329 h 2072398"/>
              <a:gd name="connsiteX0" fmla="*/ 1477013 w 7990966"/>
              <a:gd name="connsiteY0" fmla="*/ 152329 h 2072393"/>
              <a:gd name="connsiteX1" fmla="*/ 1629342 w 7990966"/>
              <a:gd name="connsiteY1" fmla="*/ 0 h 2072393"/>
              <a:gd name="connsiteX2" fmla="*/ 5123297 w 7990966"/>
              <a:gd name="connsiteY2" fmla="*/ 0 h 2072393"/>
              <a:gd name="connsiteX3" fmla="*/ 5275626 w 7990966"/>
              <a:gd name="connsiteY3" fmla="*/ 152329 h 2072393"/>
              <a:gd name="connsiteX4" fmla="*/ 5275626 w 7990966"/>
              <a:gd name="connsiteY4" fmla="*/ 761628 h 2072393"/>
              <a:gd name="connsiteX5" fmla="*/ 5459886 w 7990966"/>
              <a:gd name="connsiteY5" fmla="*/ 908347 h 2072393"/>
              <a:gd name="connsiteX6" fmla="*/ 7816966 w 7990966"/>
              <a:gd name="connsiteY6" fmla="*/ 914401 h 2072393"/>
              <a:gd name="connsiteX7" fmla="*/ 7990870 w 7990966"/>
              <a:gd name="connsiteY7" fmla="*/ 1082695 h 2072393"/>
              <a:gd name="connsiteX8" fmla="*/ 7987018 w 7990966"/>
              <a:gd name="connsiteY8" fmla="*/ 1873678 h 2072393"/>
              <a:gd name="connsiteX9" fmla="*/ 7783659 w 7990966"/>
              <a:gd name="connsiteY9" fmla="*/ 2072297 h 2072393"/>
              <a:gd name="connsiteX10" fmla="*/ 159567 w 7990966"/>
              <a:gd name="connsiteY10" fmla="*/ 2070021 h 2072393"/>
              <a:gd name="connsiteX11" fmla="*/ 2493 w 7990966"/>
              <a:gd name="connsiteY11" fmla="*/ 1912946 h 2072393"/>
              <a:gd name="connsiteX12" fmla="*/ 2492 w 7990966"/>
              <a:gd name="connsiteY12" fmla="*/ 1071474 h 2072393"/>
              <a:gd name="connsiteX13" fmla="*/ 159567 w 7990966"/>
              <a:gd name="connsiteY13" fmla="*/ 903180 h 2072393"/>
              <a:gd name="connsiteX14" fmla="*/ 1337632 w 7990966"/>
              <a:gd name="connsiteY14" fmla="*/ 897128 h 2072393"/>
              <a:gd name="connsiteX15" fmla="*/ 1477013 w 7990966"/>
              <a:gd name="connsiteY15" fmla="*/ 727969 h 2072393"/>
              <a:gd name="connsiteX16" fmla="*/ 1477013 w 7990966"/>
              <a:gd name="connsiteY16" fmla="*/ 152329 h 2072393"/>
              <a:gd name="connsiteX0" fmla="*/ 1477013 w 7992126"/>
              <a:gd name="connsiteY0" fmla="*/ 152329 h 2072393"/>
              <a:gd name="connsiteX1" fmla="*/ 1629342 w 7992126"/>
              <a:gd name="connsiteY1" fmla="*/ 0 h 2072393"/>
              <a:gd name="connsiteX2" fmla="*/ 5123297 w 7992126"/>
              <a:gd name="connsiteY2" fmla="*/ 0 h 2072393"/>
              <a:gd name="connsiteX3" fmla="*/ 5275626 w 7992126"/>
              <a:gd name="connsiteY3" fmla="*/ 152329 h 2072393"/>
              <a:gd name="connsiteX4" fmla="*/ 5275626 w 7992126"/>
              <a:gd name="connsiteY4" fmla="*/ 761628 h 2072393"/>
              <a:gd name="connsiteX5" fmla="*/ 5459886 w 7992126"/>
              <a:gd name="connsiteY5" fmla="*/ 908347 h 2072393"/>
              <a:gd name="connsiteX6" fmla="*/ 7816966 w 7992126"/>
              <a:gd name="connsiteY6" fmla="*/ 914401 h 2072393"/>
              <a:gd name="connsiteX7" fmla="*/ 7990870 w 7992126"/>
              <a:gd name="connsiteY7" fmla="*/ 1082695 h 2072393"/>
              <a:gd name="connsiteX8" fmla="*/ 7992042 w 7992126"/>
              <a:gd name="connsiteY8" fmla="*/ 1873678 h 2072393"/>
              <a:gd name="connsiteX9" fmla="*/ 7783659 w 7992126"/>
              <a:gd name="connsiteY9" fmla="*/ 2072297 h 2072393"/>
              <a:gd name="connsiteX10" fmla="*/ 159567 w 7992126"/>
              <a:gd name="connsiteY10" fmla="*/ 2070021 h 2072393"/>
              <a:gd name="connsiteX11" fmla="*/ 2493 w 7992126"/>
              <a:gd name="connsiteY11" fmla="*/ 1912946 h 2072393"/>
              <a:gd name="connsiteX12" fmla="*/ 2492 w 7992126"/>
              <a:gd name="connsiteY12" fmla="*/ 1071474 h 2072393"/>
              <a:gd name="connsiteX13" fmla="*/ 159567 w 7992126"/>
              <a:gd name="connsiteY13" fmla="*/ 903180 h 2072393"/>
              <a:gd name="connsiteX14" fmla="*/ 1337632 w 7992126"/>
              <a:gd name="connsiteY14" fmla="*/ 897128 h 2072393"/>
              <a:gd name="connsiteX15" fmla="*/ 1477013 w 7992126"/>
              <a:gd name="connsiteY15" fmla="*/ 727969 h 2072393"/>
              <a:gd name="connsiteX16" fmla="*/ 1477013 w 7992126"/>
              <a:gd name="connsiteY16" fmla="*/ 152329 h 2072393"/>
              <a:gd name="connsiteX0" fmla="*/ 1477013 w 7992126"/>
              <a:gd name="connsiteY0" fmla="*/ 152329 h 2072393"/>
              <a:gd name="connsiteX1" fmla="*/ 1629342 w 7992126"/>
              <a:gd name="connsiteY1" fmla="*/ 0 h 2072393"/>
              <a:gd name="connsiteX2" fmla="*/ 5123297 w 7992126"/>
              <a:gd name="connsiteY2" fmla="*/ 0 h 2072393"/>
              <a:gd name="connsiteX3" fmla="*/ 5275626 w 7992126"/>
              <a:gd name="connsiteY3" fmla="*/ 152329 h 2072393"/>
              <a:gd name="connsiteX4" fmla="*/ 5275626 w 7992126"/>
              <a:gd name="connsiteY4" fmla="*/ 761628 h 2072393"/>
              <a:gd name="connsiteX5" fmla="*/ 5459886 w 7992126"/>
              <a:gd name="connsiteY5" fmla="*/ 908347 h 2072393"/>
              <a:gd name="connsiteX6" fmla="*/ 7816966 w 7992126"/>
              <a:gd name="connsiteY6" fmla="*/ 914401 h 2072393"/>
              <a:gd name="connsiteX7" fmla="*/ 7990870 w 7992126"/>
              <a:gd name="connsiteY7" fmla="*/ 1082695 h 2072393"/>
              <a:gd name="connsiteX8" fmla="*/ 7992042 w 7992126"/>
              <a:gd name="connsiteY8" fmla="*/ 1873678 h 2072393"/>
              <a:gd name="connsiteX9" fmla="*/ 7783659 w 7992126"/>
              <a:gd name="connsiteY9" fmla="*/ 2072297 h 2072393"/>
              <a:gd name="connsiteX10" fmla="*/ 159567 w 7992126"/>
              <a:gd name="connsiteY10" fmla="*/ 2070021 h 2072393"/>
              <a:gd name="connsiteX11" fmla="*/ 2493 w 7992126"/>
              <a:gd name="connsiteY11" fmla="*/ 1912946 h 2072393"/>
              <a:gd name="connsiteX12" fmla="*/ 2492 w 7992126"/>
              <a:gd name="connsiteY12" fmla="*/ 1071474 h 2072393"/>
              <a:gd name="connsiteX13" fmla="*/ 159567 w 7992126"/>
              <a:gd name="connsiteY13" fmla="*/ 903180 h 2072393"/>
              <a:gd name="connsiteX14" fmla="*/ 1337632 w 7992126"/>
              <a:gd name="connsiteY14" fmla="*/ 897128 h 2072393"/>
              <a:gd name="connsiteX15" fmla="*/ 1477013 w 7992126"/>
              <a:gd name="connsiteY15" fmla="*/ 727969 h 2072393"/>
              <a:gd name="connsiteX16" fmla="*/ 1477013 w 7992126"/>
              <a:gd name="connsiteY16" fmla="*/ 152329 h 2072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92126" h="2072393">
                <a:moveTo>
                  <a:pt x="1477013" y="152329"/>
                </a:moveTo>
                <a:cubicBezTo>
                  <a:pt x="1477013" y="68200"/>
                  <a:pt x="1545213" y="0"/>
                  <a:pt x="1629342" y="0"/>
                </a:cubicBezTo>
                <a:lnTo>
                  <a:pt x="5123297" y="0"/>
                </a:lnTo>
                <a:cubicBezTo>
                  <a:pt x="5207426" y="0"/>
                  <a:pt x="5275626" y="68200"/>
                  <a:pt x="5275626" y="152329"/>
                </a:cubicBezTo>
                <a:lnTo>
                  <a:pt x="5275626" y="761628"/>
                </a:lnTo>
                <a:cubicBezTo>
                  <a:pt x="5275626" y="845757"/>
                  <a:pt x="5353281" y="902738"/>
                  <a:pt x="5459886" y="908347"/>
                </a:cubicBezTo>
                <a:lnTo>
                  <a:pt x="7816966" y="914401"/>
                </a:lnTo>
                <a:cubicBezTo>
                  <a:pt x="7921683" y="908791"/>
                  <a:pt x="7987130" y="998548"/>
                  <a:pt x="7990870" y="1082695"/>
                </a:cubicBezTo>
                <a:cubicBezTo>
                  <a:pt x="7992154" y="1365960"/>
                  <a:pt x="7990172" y="1614024"/>
                  <a:pt x="7992042" y="1873678"/>
                </a:cubicBezTo>
                <a:cubicBezTo>
                  <a:pt x="7995782" y="1970914"/>
                  <a:pt x="7875286" y="2076037"/>
                  <a:pt x="7783659" y="2072297"/>
                </a:cubicBezTo>
                <a:lnTo>
                  <a:pt x="159567" y="2070021"/>
                </a:lnTo>
                <a:cubicBezTo>
                  <a:pt x="11841" y="2081240"/>
                  <a:pt x="9974" y="1997093"/>
                  <a:pt x="2493" y="1912946"/>
                </a:cubicBezTo>
                <a:cubicBezTo>
                  <a:pt x="2493" y="1776440"/>
                  <a:pt x="-3117" y="1241639"/>
                  <a:pt x="2492" y="1071474"/>
                </a:cubicBezTo>
                <a:cubicBezTo>
                  <a:pt x="8102" y="946188"/>
                  <a:pt x="69810" y="910660"/>
                  <a:pt x="159567" y="903180"/>
                </a:cubicBezTo>
                <a:lnTo>
                  <a:pt x="1337632" y="897128"/>
                </a:lnTo>
                <a:cubicBezTo>
                  <a:pt x="1461067" y="891518"/>
                  <a:pt x="1477013" y="812098"/>
                  <a:pt x="1477013" y="727969"/>
                </a:cubicBezTo>
                <a:lnTo>
                  <a:pt x="1477013" y="152329"/>
                </a:lnTo>
                <a:close/>
              </a:path>
            </a:pathLst>
          </a:custGeom>
          <a:noFill/>
          <a:ln w="38100">
            <a:solidFill>
              <a:schemeClr val="accent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54EDFAA5-6C2F-EC52-3028-83DC08F2D550}"/>
              </a:ext>
            </a:extLst>
          </p:cNvPr>
          <p:cNvSpPr/>
          <p:nvPr/>
        </p:nvSpPr>
        <p:spPr>
          <a:xfrm>
            <a:off x="203644" y="2748811"/>
            <a:ext cx="4172012" cy="1516975"/>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42076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C87F-E0C3-A5B5-DA69-6C23D1BC807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3305C3F-ECA5-F71C-B2A5-BE6D80AABF0B}"/>
              </a:ext>
            </a:extLst>
          </p:cNvPr>
          <p:cNvSpPr>
            <a:spLocks noGrp="1"/>
          </p:cNvSpPr>
          <p:nvPr>
            <p:ph type="title"/>
          </p:nvPr>
        </p:nvSpPr>
        <p:spPr/>
        <p:txBody>
          <a:bodyPr/>
          <a:lstStyle/>
          <a:p>
            <a:r>
              <a:rPr lang="en-GB" noProof="0" dirty="0"/>
              <a:t>The Discrete-Event Simulation</a:t>
            </a:r>
          </a:p>
        </p:txBody>
      </p:sp>
      <p:sp>
        <p:nvSpPr>
          <p:cNvPr id="9" name="Text Placeholder 8">
            <a:extLst>
              <a:ext uri="{FF2B5EF4-FFF2-40B4-BE49-F238E27FC236}">
                <a16:creationId xmlns:a16="http://schemas.microsoft.com/office/drawing/2014/main" id="{B35C91C3-AEFA-8C7C-F42A-68C8EFA1FC05}"/>
              </a:ext>
            </a:extLst>
          </p:cNvPr>
          <p:cNvSpPr>
            <a:spLocks noGrp="1"/>
          </p:cNvSpPr>
          <p:nvPr>
            <p:ph type="body" sz="quarter" idx="13"/>
          </p:nvPr>
        </p:nvSpPr>
        <p:spPr/>
        <p:txBody>
          <a:bodyPr/>
          <a:lstStyle/>
          <a:p>
            <a:r>
              <a:rPr lang="en-GB" dirty="0"/>
              <a:t>After building a site and formulating the remediation strategy, the UI provides as estimate of:</a:t>
            </a:r>
          </a:p>
          <a:p>
            <a:pPr lvl="1"/>
            <a:r>
              <a:rPr lang="en-GB" dirty="0"/>
              <a:t>Time to remediate the site.</a:t>
            </a:r>
          </a:p>
          <a:p>
            <a:pPr lvl="1"/>
            <a:r>
              <a:rPr lang="en-GB" dirty="0"/>
              <a:t>Consumables needed.</a:t>
            </a:r>
          </a:p>
          <a:p>
            <a:pPr lvl="1"/>
            <a:r>
              <a:rPr lang="en-GB" dirty="0"/>
              <a:t>Waste generated.</a:t>
            </a:r>
          </a:p>
          <a:p>
            <a:r>
              <a:rPr lang="en-GB" dirty="0"/>
              <a:t>However, this is simplistic and cannot account for time-based dynamics.</a:t>
            </a:r>
          </a:p>
          <a:p>
            <a:endParaRPr lang="en-GB" dirty="0"/>
          </a:p>
          <a:p>
            <a:r>
              <a:rPr lang="en-GB" dirty="0"/>
              <a:t>Therefore, the user can then be run through a custom Python discrete-event simulation, to account for more factors:</a:t>
            </a:r>
          </a:p>
          <a:p>
            <a:pPr lvl="1"/>
            <a:r>
              <a:rPr lang="en-GB" noProof="0" dirty="0"/>
              <a:t>Scheduling of the resources that conduct the activities, which may introduce time delays.</a:t>
            </a:r>
          </a:p>
          <a:p>
            <a:pPr lvl="1"/>
            <a:r>
              <a:rPr lang="en-GB" dirty="0"/>
              <a:t>Re-ordering consumables through the supply chain, which may introduce time delays.</a:t>
            </a:r>
          </a:p>
          <a:p>
            <a:pPr lvl="1"/>
            <a:r>
              <a:rPr lang="en-GB" noProof="0" dirty="0"/>
              <a:t>Providing temporal information – e.g. not only total consumables needed, but </a:t>
            </a:r>
            <a:r>
              <a:rPr lang="en-GB" b="1" noProof="0" dirty="0"/>
              <a:t>when</a:t>
            </a:r>
            <a:r>
              <a:rPr lang="en-GB" noProof="0" dirty="0"/>
              <a:t> they are needed.</a:t>
            </a:r>
          </a:p>
          <a:p>
            <a:endParaRPr lang="en-GB" dirty="0"/>
          </a:p>
          <a:p>
            <a:r>
              <a:rPr lang="en-GB" noProof="0" dirty="0"/>
              <a:t>Simulation </a:t>
            </a:r>
            <a:r>
              <a:rPr lang="en-GB" dirty="0"/>
              <a:t>can run</a:t>
            </a:r>
            <a:r>
              <a:rPr lang="en-GB" noProof="0" dirty="0"/>
              <a:t> multiple times (Monte Carlo) as some input data has 3-point-estimates.</a:t>
            </a:r>
          </a:p>
          <a:p>
            <a:endParaRPr lang="en-GB" noProof="0" dirty="0"/>
          </a:p>
          <a:p>
            <a:endParaRPr lang="en-GB" noProof="0" dirty="0"/>
          </a:p>
        </p:txBody>
      </p:sp>
      <p:sp>
        <p:nvSpPr>
          <p:cNvPr id="4" name="Date Placeholder 3">
            <a:extLst>
              <a:ext uri="{FF2B5EF4-FFF2-40B4-BE49-F238E27FC236}">
                <a16:creationId xmlns:a16="http://schemas.microsoft.com/office/drawing/2014/main" id="{56025F06-0F7D-63D6-3A94-2F91F902BD37}"/>
              </a:ext>
            </a:extLst>
          </p:cNvPr>
          <p:cNvSpPr>
            <a:spLocks noGrp="1"/>
          </p:cNvSpPr>
          <p:nvPr>
            <p:ph type="dt" sz="half" idx="14"/>
          </p:nvPr>
        </p:nvSpPr>
        <p:spPr>
          <a:xfrm>
            <a:off x="8759873" y="6458372"/>
            <a:ext cx="1221849" cy="253156"/>
          </a:xfrm>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54F4B5FC-BB51-616D-ED43-C8057F84F66E}"/>
              </a:ext>
            </a:extLst>
          </p:cNvPr>
          <p:cNvSpPr>
            <a:spLocks noGrp="1"/>
          </p:cNvSpPr>
          <p:nvPr>
            <p:ph type="sldNum" sz="quarter" idx="16"/>
          </p:nvPr>
        </p:nvSpPr>
        <p:spPr>
          <a:xfrm>
            <a:off x="10187614" y="6458372"/>
            <a:ext cx="300221" cy="253156"/>
          </a:xfrm>
        </p:spPr>
        <p:txBody>
          <a:bodyPr/>
          <a:lstStyle/>
          <a:p>
            <a:fld id="{BE8DD8D6-CAFF-814B-99F5-A85CDD692A21}" type="slidenum">
              <a:rPr lang="en-GB" noProof="0" smtClean="0"/>
              <a:pPr/>
              <a:t>15</a:t>
            </a:fld>
            <a:endParaRPr lang="en-GB" noProof="0" dirty="0"/>
          </a:p>
        </p:txBody>
      </p:sp>
    </p:spTree>
    <p:extLst>
      <p:ext uri="{BB962C8B-B14F-4D97-AF65-F5344CB8AC3E}">
        <p14:creationId xmlns:p14="http://schemas.microsoft.com/office/powerpoint/2010/main" val="38706317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F5A9D-14F0-4004-49CA-84EBFBDB8C0A}"/>
            </a:ext>
          </a:extLst>
        </p:cNvPr>
        <p:cNvGrpSpPr/>
        <p:nvPr/>
      </p:nvGrpSpPr>
      <p:grpSpPr>
        <a:xfrm>
          <a:off x="0" y="0"/>
          <a:ext cx="0" cy="0"/>
          <a:chOff x="0" y="0"/>
          <a:chExt cx="0" cy="0"/>
        </a:xfrm>
      </p:grpSpPr>
      <p:sp>
        <p:nvSpPr>
          <p:cNvPr id="98" name="Rectangle 97">
            <a:extLst>
              <a:ext uri="{FF2B5EF4-FFF2-40B4-BE49-F238E27FC236}">
                <a16:creationId xmlns:a16="http://schemas.microsoft.com/office/drawing/2014/main" id="{A2706B6D-9B47-A559-27CF-F2A1ED38F342}"/>
              </a:ext>
            </a:extLst>
          </p:cNvPr>
          <p:cNvSpPr/>
          <p:nvPr/>
        </p:nvSpPr>
        <p:spPr>
          <a:xfrm>
            <a:off x="6340990" y="5900286"/>
            <a:ext cx="1188001" cy="100706"/>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44B1EEAE-2780-C629-60A1-646080C37830}"/>
              </a:ext>
            </a:extLst>
          </p:cNvPr>
          <p:cNvSpPr/>
          <p:nvPr/>
        </p:nvSpPr>
        <p:spPr>
          <a:xfrm>
            <a:off x="6340990" y="5463992"/>
            <a:ext cx="1188001" cy="53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Graphic 48" descr="Truck with solid fill">
            <a:extLst>
              <a:ext uri="{FF2B5EF4-FFF2-40B4-BE49-F238E27FC236}">
                <a16:creationId xmlns:a16="http://schemas.microsoft.com/office/drawing/2014/main" id="{D404EEAE-AD5C-09DD-01DA-9389A82330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66508" y="4927120"/>
            <a:ext cx="550608" cy="550608"/>
          </a:xfrm>
          <a:prstGeom prst="rect">
            <a:avLst/>
          </a:prstGeom>
        </p:spPr>
      </p:pic>
      <p:pic>
        <p:nvPicPr>
          <p:cNvPr id="100" name="Graphic 99" descr="Truck with solid fill">
            <a:extLst>
              <a:ext uri="{FF2B5EF4-FFF2-40B4-BE49-F238E27FC236}">
                <a16:creationId xmlns:a16="http://schemas.microsoft.com/office/drawing/2014/main" id="{77567427-675D-F75F-8E4B-FD0A3E664D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666508" y="4927120"/>
            <a:ext cx="550608" cy="550608"/>
          </a:xfrm>
          <a:prstGeom prst="rect">
            <a:avLst/>
          </a:prstGeom>
        </p:spPr>
      </p:pic>
      <p:sp>
        <p:nvSpPr>
          <p:cNvPr id="99" name="Rectangle 98">
            <a:extLst>
              <a:ext uri="{FF2B5EF4-FFF2-40B4-BE49-F238E27FC236}">
                <a16:creationId xmlns:a16="http://schemas.microsoft.com/office/drawing/2014/main" id="{B1DD8363-5429-0B1B-BC67-463147755AE9}"/>
              </a:ext>
            </a:extLst>
          </p:cNvPr>
          <p:cNvSpPr/>
          <p:nvPr/>
        </p:nvSpPr>
        <p:spPr>
          <a:xfrm>
            <a:off x="7550428" y="5552766"/>
            <a:ext cx="1188001" cy="44822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3EEE25EA-3C5D-5838-9B35-37F69703D556}"/>
              </a:ext>
            </a:extLst>
          </p:cNvPr>
          <p:cNvSpPr/>
          <p:nvPr/>
        </p:nvSpPr>
        <p:spPr>
          <a:xfrm>
            <a:off x="7550428" y="5463992"/>
            <a:ext cx="1188001" cy="53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B7CD777E-9EA7-2F74-8D28-009CBA4117DA}"/>
              </a:ext>
            </a:extLst>
          </p:cNvPr>
          <p:cNvSpPr/>
          <p:nvPr/>
        </p:nvSpPr>
        <p:spPr>
          <a:xfrm>
            <a:off x="6340990" y="5861246"/>
            <a:ext cx="1188001" cy="14395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401E254F-AAD4-8F5E-6963-FCF7C04B5C9E}"/>
              </a:ext>
            </a:extLst>
          </p:cNvPr>
          <p:cNvSpPr/>
          <p:nvPr/>
        </p:nvSpPr>
        <p:spPr>
          <a:xfrm>
            <a:off x="6340990" y="5714021"/>
            <a:ext cx="1188001" cy="278563"/>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89A0353E-89A5-F829-4B90-CACDC387E89E}"/>
              </a:ext>
            </a:extLst>
          </p:cNvPr>
          <p:cNvSpPr/>
          <p:nvPr/>
        </p:nvSpPr>
        <p:spPr>
          <a:xfrm>
            <a:off x="6340990" y="5552767"/>
            <a:ext cx="1188001" cy="449255"/>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65">
            <a:extLst>
              <a:ext uri="{FF2B5EF4-FFF2-40B4-BE49-F238E27FC236}">
                <a16:creationId xmlns:a16="http://schemas.microsoft.com/office/drawing/2014/main" id="{D329C372-C3D1-26A0-F3BE-31ED64BB7DC2}"/>
              </a:ext>
            </a:extLst>
          </p:cNvPr>
          <p:cNvSpPr/>
          <p:nvPr/>
        </p:nvSpPr>
        <p:spPr>
          <a:xfrm>
            <a:off x="6340990" y="5463992"/>
            <a:ext cx="1188001" cy="53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64">
            <a:extLst>
              <a:ext uri="{FF2B5EF4-FFF2-40B4-BE49-F238E27FC236}">
                <a16:creationId xmlns:a16="http://schemas.microsoft.com/office/drawing/2014/main" id="{72E48EB2-FFD6-9BD1-0E80-7D67835A2702}"/>
              </a:ext>
            </a:extLst>
          </p:cNvPr>
          <p:cNvSpPr/>
          <p:nvPr/>
        </p:nvSpPr>
        <p:spPr>
          <a:xfrm>
            <a:off x="6303567" y="5416535"/>
            <a:ext cx="4893495" cy="90209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68" name="Rectangle 67">
            <a:extLst>
              <a:ext uri="{FF2B5EF4-FFF2-40B4-BE49-F238E27FC236}">
                <a16:creationId xmlns:a16="http://schemas.microsoft.com/office/drawing/2014/main" id="{A22A68B3-FFEC-48A3-E45B-E39F3A32CCCD}"/>
              </a:ext>
            </a:extLst>
          </p:cNvPr>
          <p:cNvSpPr/>
          <p:nvPr/>
        </p:nvSpPr>
        <p:spPr>
          <a:xfrm>
            <a:off x="8763375" y="5463992"/>
            <a:ext cx="1188001" cy="53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7905141C-8906-0D93-FB6A-FE3D55ECC990}"/>
              </a:ext>
            </a:extLst>
          </p:cNvPr>
          <p:cNvSpPr/>
          <p:nvPr/>
        </p:nvSpPr>
        <p:spPr>
          <a:xfrm>
            <a:off x="9970453" y="5463992"/>
            <a:ext cx="1188001" cy="537000"/>
          </a:xfrm>
          <a:prstGeom prst="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A1589870-45CC-B490-60DC-AE0569CC51BE}"/>
              </a:ext>
            </a:extLst>
          </p:cNvPr>
          <p:cNvSpPr/>
          <p:nvPr/>
        </p:nvSpPr>
        <p:spPr>
          <a:xfrm>
            <a:off x="1041636" y="5416535"/>
            <a:ext cx="4893495" cy="90209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grpSp>
        <p:nvGrpSpPr>
          <p:cNvPr id="31" name="Group 30">
            <a:extLst>
              <a:ext uri="{FF2B5EF4-FFF2-40B4-BE49-F238E27FC236}">
                <a16:creationId xmlns:a16="http://schemas.microsoft.com/office/drawing/2014/main" id="{1FE06D7C-3D47-32D4-7BEF-BCB3F70C12B0}"/>
              </a:ext>
            </a:extLst>
          </p:cNvPr>
          <p:cNvGrpSpPr/>
          <p:nvPr/>
        </p:nvGrpSpPr>
        <p:grpSpPr>
          <a:xfrm>
            <a:off x="1439331" y="4116501"/>
            <a:ext cx="627017" cy="735634"/>
            <a:chOff x="3814354" y="3379168"/>
            <a:chExt cx="627017" cy="735634"/>
          </a:xfrm>
        </p:grpSpPr>
        <p:sp>
          <p:nvSpPr>
            <p:cNvPr id="32" name="Arrow: Right 31">
              <a:extLst>
                <a:ext uri="{FF2B5EF4-FFF2-40B4-BE49-F238E27FC236}">
                  <a16:creationId xmlns:a16="http://schemas.microsoft.com/office/drawing/2014/main" id="{D3D6767D-A88B-AB0C-5DC3-8DF7592B2A67}"/>
                </a:ext>
              </a:extLst>
            </p:cNvPr>
            <p:cNvSpPr/>
            <p:nvPr/>
          </p:nvSpPr>
          <p:spPr>
            <a:xfrm>
              <a:off x="3814354" y="3860976"/>
              <a:ext cx="627017" cy="25382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pic>
          <p:nvPicPr>
            <p:cNvPr id="33" name="Graphic 32" descr="Stopwatch with solid fill">
              <a:extLst>
                <a:ext uri="{FF2B5EF4-FFF2-40B4-BE49-F238E27FC236}">
                  <a16:creationId xmlns:a16="http://schemas.microsoft.com/office/drawing/2014/main" id="{517C4DA0-8351-E5D7-FDEA-303C9BF3DA0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2501" y="3379168"/>
              <a:ext cx="537000" cy="537000"/>
            </a:xfrm>
            <a:prstGeom prst="rect">
              <a:avLst/>
            </a:prstGeom>
          </p:spPr>
        </p:pic>
      </p:grpSp>
      <p:grpSp>
        <p:nvGrpSpPr>
          <p:cNvPr id="28" name="Group 27">
            <a:extLst>
              <a:ext uri="{FF2B5EF4-FFF2-40B4-BE49-F238E27FC236}">
                <a16:creationId xmlns:a16="http://schemas.microsoft.com/office/drawing/2014/main" id="{A9C220D2-3621-E331-8457-968A3F52005F}"/>
              </a:ext>
            </a:extLst>
          </p:cNvPr>
          <p:cNvGrpSpPr/>
          <p:nvPr/>
        </p:nvGrpSpPr>
        <p:grpSpPr>
          <a:xfrm>
            <a:off x="1439331" y="3017248"/>
            <a:ext cx="627017" cy="735634"/>
            <a:chOff x="3814354" y="3379168"/>
            <a:chExt cx="627017" cy="735634"/>
          </a:xfrm>
        </p:grpSpPr>
        <p:sp>
          <p:nvSpPr>
            <p:cNvPr id="29" name="Arrow: Right 28">
              <a:extLst>
                <a:ext uri="{FF2B5EF4-FFF2-40B4-BE49-F238E27FC236}">
                  <a16:creationId xmlns:a16="http://schemas.microsoft.com/office/drawing/2014/main" id="{974CE645-0DF7-7BD4-2561-CC3FE635E477}"/>
                </a:ext>
              </a:extLst>
            </p:cNvPr>
            <p:cNvSpPr/>
            <p:nvPr/>
          </p:nvSpPr>
          <p:spPr>
            <a:xfrm>
              <a:off x="3814354" y="3860976"/>
              <a:ext cx="627017" cy="25382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pic>
          <p:nvPicPr>
            <p:cNvPr id="30" name="Graphic 29" descr="Stopwatch with solid fill">
              <a:extLst>
                <a:ext uri="{FF2B5EF4-FFF2-40B4-BE49-F238E27FC236}">
                  <a16:creationId xmlns:a16="http://schemas.microsoft.com/office/drawing/2014/main" id="{209FABDF-9654-8CE0-80DD-E66E99D49B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2501" y="3379168"/>
              <a:ext cx="537000" cy="537000"/>
            </a:xfrm>
            <a:prstGeom prst="rect">
              <a:avLst/>
            </a:prstGeom>
          </p:spPr>
        </p:pic>
      </p:grpSp>
      <p:grpSp>
        <p:nvGrpSpPr>
          <p:cNvPr id="27" name="Group 26">
            <a:extLst>
              <a:ext uri="{FF2B5EF4-FFF2-40B4-BE49-F238E27FC236}">
                <a16:creationId xmlns:a16="http://schemas.microsoft.com/office/drawing/2014/main" id="{D2880A45-DB36-D42D-8F98-E743CC5DED56}"/>
              </a:ext>
            </a:extLst>
          </p:cNvPr>
          <p:cNvGrpSpPr/>
          <p:nvPr/>
        </p:nvGrpSpPr>
        <p:grpSpPr>
          <a:xfrm>
            <a:off x="1465460" y="1964440"/>
            <a:ext cx="627017" cy="735634"/>
            <a:chOff x="3814354" y="3379168"/>
            <a:chExt cx="627017" cy="735634"/>
          </a:xfrm>
        </p:grpSpPr>
        <p:sp>
          <p:nvSpPr>
            <p:cNvPr id="20" name="Arrow: Right 19">
              <a:extLst>
                <a:ext uri="{FF2B5EF4-FFF2-40B4-BE49-F238E27FC236}">
                  <a16:creationId xmlns:a16="http://schemas.microsoft.com/office/drawing/2014/main" id="{B2AF7047-FD79-FDEE-2A36-DE846B7737B5}"/>
                </a:ext>
              </a:extLst>
            </p:cNvPr>
            <p:cNvSpPr/>
            <p:nvPr/>
          </p:nvSpPr>
          <p:spPr>
            <a:xfrm>
              <a:off x="3814354" y="3860976"/>
              <a:ext cx="627017" cy="253826"/>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pic>
          <p:nvPicPr>
            <p:cNvPr id="22" name="Graphic 21" descr="Stopwatch with solid fill">
              <a:extLst>
                <a:ext uri="{FF2B5EF4-FFF2-40B4-BE49-F238E27FC236}">
                  <a16:creationId xmlns:a16="http://schemas.microsoft.com/office/drawing/2014/main" id="{5369548D-EF7D-2060-8636-ED765659F34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2501" y="3379168"/>
              <a:ext cx="537000" cy="537000"/>
            </a:xfrm>
            <a:prstGeom prst="rect">
              <a:avLst/>
            </a:prstGeom>
          </p:spPr>
        </p:pic>
      </p:grpSp>
      <p:sp>
        <p:nvSpPr>
          <p:cNvPr id="8" name="Title 7">
            <a:extLst>
              <a:ext uri="{FF2B5EF4-FFF2-40B4-BE49-F238E27FC236}">
                <a16:creationId xmlns:a16="http://schemas.microsoft.com/office/drawing/2014/main" id="{297EEF8C-F738-3F8C-4152-0B99F8BC99DD}"/>
              </a:ext>
            </a:extLst>
          </p:cNvPr>
          <p:cNvSpPr>
            <a:spLocks noGrp="1"/>
          </p:cNvSpPr>
          <p:nvPr>
            <p:ph type="title"/>
          </p:nvPr>
        </p:nvSpPr>
        <p:spPr/>
        <p:txBody>
          <a:bodyPr/>
          <a:lstStyle/>
          <a:p>
            <a:r>
              <a:rPr lang="en-GB" noProof="0" dirty="0"/>
              <a:t>The Discrete-Event Simulation</a:t>
            </a:r>
          </a:p>
        </p:txBody>
      </p:sp>
      <p:sp>
        <p:nvSpPr>
          <p:cNvPr id="4" name="Date Placeholder 3">
            <a:extLst>
              <a:ext uri="{FF2B5EF4-FFF2-40B4-BE49-F238E27FC236}">
                <a16:creationId xmlns:a16="http://schemas.microsoft.com/office/drawing/2014/main" id="{474A2DBB-7F1A-ABD7-8840-B1EC586615CC}"/>
              </a:ext>
            </a:extLst>
          </p:cNvPr>
          <p:cNvSpPr>
            <a:spLocks noGrp="1"/>
          </p:cNvSpPr>
          <p:nvPr>
            <p:ph type="dt" sz="half" idx="14"/>
          </p:nvPr>
        </p:nvSpPr>
        <p:spPr>
          <a:xfrm>
            <a:off x="8759873" y="6458372"/>
            <a:ext cx="1221849" cy="253156"/>
          </a:xfrm>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672E6FA0-A927-1141-A37A-ADDF7AC50433}"/>
              </a:ext>
            </a:extLst>
          </p:cNvPr>
          <p:cNvSpPr>
            <a:spLocks noGrp="1"/>
          </p:cNvSpPr>
          <p:nvPr>
            <p:ph type="sldNum" sz="quarter" idx="16"/>
          </p:nvPr>
        </p:nvSpPr>
        <p:spPr>
          <a:xfrm>
            <a:off x="10187614" y="6458372"/>
            <a:ext cx="300221" cy="253156"/>
          </a:xfrm>
        </p:spPr>
        <p:txBody>
          <a:bodyPr/>
          <a:lstStyle/>
          <a:p>
            <a:fld id="{BE8DD8D6-CAFF-814B-99F5-A85CDD692A21}" type="slidenum">
              <a:rPr lang="en-GB" noProof="0" smtClean="0"/>
              <a:pPr/>
              <a:t>16</a:t>
            </a:fld>
            <a:endParaRPr lang="en-GB" noProof="0" dirty="0"/>
          </a:p>
        </p:txBody>
      </p:sp>
      <p:graphicFrame>
        <p:nvGraphicFramePr>
          <p:cNvPr id="2" name="Diagram 1">
            <a:extLst>
              <a:ext uri="{FF2B5EF4-FFF2-40B4-BE49-F238E27FC236}">
                <a16:creationId xmlns:a16="http://schemas.microsoft.com/office/drawing/2014/main" id="{4EE8E60C-F615-111D-ED95-6923532F55C0}"/>
              </a:ext>
            </a:extLst>
          </p:cNvPr>
          <p:cNvGraphicFramePr/>
          <p:nvPr>
            <p:extLst>
              <p:ext uri="{D42A27DB-BD31-4B8C-83A1-F6EECF244321}">
                <p14:modId xmlns:p14="http://schemas.microsoft.com/office/powerpoint/2010/main" val="3565801353"/>
              </p:ext>
            </p:extLst>
          </p:nvPr>
        </p:nvGraphicFramePr>
        <p:xfrm>
          <a:off x="1439331" y="810472"/>
          <a:ext cx="9313336" cy="6493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17" name="Group 16">
            <a:extLst>
              <a:ext uri="{FF2B5EF4-FFF2-40B4-BE49-F238E27FC236}">
                <a16:creationId xmlns:a16="http://schemas.microsoft.com/office/drawing/2014/main" id="{E6FB87E5-F2C6-80BF-ED5B-67F8F48EBC60}"/>
              </a:ext>
            </a:extLst>
          </p:cNvPr>
          <p:cNvGrpSpPr/>
          <p:nvPr/>
        </p:nvGrpSpPr>
        <p:grpSpPr>
          <a:xfrm>
            <a:off x="702358" y="1875505"/>
            <a:ext cx="1473946" cy="1086919"/>
            <a:chOff x="702358" y="2785301"/>
            <a:chExt cx="1473946" cy="1086919"/>
          </a:xfrm>
        </p:grpSpPr>
        <p:pic>
          <p:nvPicPr>
            <p:cNvPr id="3" name="Picture 4" descr="4,300+ Detached House Uk Stock Photos, Pictures &amp; Royalty-Free Images -  iStock | Semi detached house uk">
              <a:extLst>
                <a:ext uri="{FF2B5EF4-FFF2-40B4-BE49-F238E27FC236}">
                  <a16:creationId xmlns:a16="http://schemas.microsoft.com/office/drawing/2014/main" id="{90A4FC5B-593A-E00A-1EF2-9E7EFFD28A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2358" y="2785301"/>
              <a:ext cx="1473946" cy="98263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B283DB9-C908-E791-5C34-457912ADE79B}"/>
                </a:ext>
              </a:extLst>
            </p:cNvPr>
            <p:cNvSpPr/>
            <p:nvPr/>
          </p:nvSpPr>
          <p:spPr>
            <a:xfrm>
              <a:off x="702358" y="3663409"/>
              <a:ext cx="1473946" cy="2088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b="1" dirty="0"/>
                <a:t>House #1</a:t>
              </a:r>
            </a:p>
          </p:txBody>
        </p:sp>
      </p:grpSp>
      <p:grpSp>
        <p:nvGrpSpPr>
          <p:cNvPr id="19" name="Group 18">
            <a:extLst>
              <a:ext uri="{FF2B5EF4-FFF2-40B4-BE49-F238E27FC236}">
                <a16:creationId xmlns:a16="http://schemas.microsoft.com/office/drawing/2014/main" id="{74CCAB78-C1AA-87A1-16AE-103775780F1D}"/>
              </a:ext>
            </a:extLst>
          </p:cNvPr>
          <p:cNvGrpSpPr/>
          <p:nvPr/>
        </p:nvGrpSpPr>
        <p:grpSpPr>
          <a:xfrm>
            <a:off x="702358" y="4067015"/>
            <a:ext cx="1473946" cy="1096609"/>
            <a:chOff x="702358" y="4976811"/>
            <a:chExt cx="1473946" cy="1096609"/>
          </a:xfrm>
        </p:grpSpPr>
        <p:pic>
          <p:nvPicPr>
            <p:cNvPr id="14" name="Picture 4" descr="4,300+ Detached House Uk Stock Photos, Pictures &amp; Royalty-Free Images -  iStock | Semi detached house uk">
              <a:extLst>
                <a:ext uri="{FF2B5EF4-FFF2-40B4-BE49-F238E27FC236}">
                  <a16:creationId xmlns:a16="http://schemas.microsoft.com/office/drawing/2014/main" id="{6056BDD1-7984-4FBC-7D4F-BE916ACD9E3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2358" y="4976811"/>
              <a:ext cx="1473946" cy="98263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27E407F-92E3-2C8C-66C9-C31FFFC513E0}"/>
                </a:ext>
              </a:extLst>
            </p:cNvPr>
            <p:cNvSpPr/>
            <p:nvPr/>
          </p:nvSpPr>
          <p:spPr>
            <a:xfrm>
              <a:off x="702358" y="5864609"/>
              <a:ext cx="1473946" cy="2088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b="1" dirty="0"/>
                <a:t>House #3</a:t>
              </a:r>
            </a:p>
          </p:txBody>
        </p:sp>
      </p:grpSp>
      <p:grpSp>
        <p:nvGrpSpPr>
          <p:cNvPr id="18" name="Group 17">
            <a:extLst>
              <a:ext uri="{FF2B5EF4-FFF2-40B4-BE49-F238E27FC236}">
                <a16:creationId xmlns:a16="http://schemas.microsoft.com/office/drawing/2014/main" id="{4EB62D42-F6A8-6438-D3BF-CFE24B329B87}"/>
              </a:ext>
            </a:extLst>
          </p:cNvPr>
          <p:cNvGrpSpPr/>
          <p:nvPr/>
        </p:nvGrpSpPr>
        <p:grpSpPr>
          <a:xfrm>
            <a:off x="702358" y="2969854"/>
            <a:ext cx="1473946" cy="1088451"/>
            <a:chOff x="702358" y="3888359"/>
            <a:chExt cx="1473946" cy="1088451"/>
          </a:xfrm>
        </p:grpSpPr>
        <p:pic>
          <p:nvPicPr>
            <p:cNvPr id="13" name="Picture 4" descr="4,300+ Detached House Uk Stock Photos, Pictures &amp; Royalty-Free Images -  iStock | Semi detached house uk">
              <a:extLst>
                <a:ext uri="{FF2B5EF4-FFF2-40B4-BE49-F238E27FC236}">
                  <a16:creationId xmlns:a16="http://schemas.microsoft.com/office/drawing/2014/main" id="{81147579-40E8-A1B6-367B-BD2D97DC95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2358" y="3888359"/>
              <a:ext cx="1473946" cy="98263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CE9A4B57-F536-8729-4E26-EE147C83E918}"/>
                </a:ext>
              </a:extLst>
            </p:cNvPr>
            <p:cNvSpPr/>
            <p:nvPr/>
          </p:nvSpPr>
          <p:spPr>
            <a:xfrm>
              <a:off x="702358" y="4767999"/>
              <a:ext cx="1473946" cy="2088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200" b="1" dirty="0"/>
                <a:t>House #2</a:t>
              </a:r>
            </a:p>
          </p:txBody>
        </p:sp>
      </p:grpSp>
      <p:pic>
        <p:nvPicPr>
          <p:cNvPr id="26" name="Graphic 25" descr="Oil Barrel outline">
            <a:extLst>
              <a:ext uri="{FF2B5EF4-FFF2-40B4-BE49-F238E27FC236}">
                <a16:creationId xmlns:a16="http://schemas.microsoft.com/office/drawing/2014/main" id="{F4A2CDC3-C2AC-71D6-B620-E3FAC4046A3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307222" y="5457195"/>
            <a:ext cx="537000" cy="537000"/>
          </a:xfrm>
          <a:prstGeom prst="rect">
            <a:avLst/>
          </a:prstGeom>
        </p:spPr>
      </p:pic>
      <p:grpSp>
        <p:nvGrpSpPr>
          <p:cNvPr id="59" name="Group 58">
            <a:extLst>
              <a:ext uri="{FF2B5EF4-FFF2-40B4-BE49-F238E27FC236}">
                <a16:creationId xmlns:a16="http://schemas.microsoft.com/office/drawing/2014/main" id="{4382B646-EBF1-646A-5A20-DA19B87E22D9}"/>
              </a:ext>
            </a:extLst>
          </p:cNvPr>
          <p:cNvGrpSpPr/>
          <p:nvPr/>
        </p:nvGrpSpPr>
        <p:grpSpPr>
          <a:xfrm>
            <a:off x="1083972" y="5442575"/>
            <a:ext cx="1188000" cy="833618"/>
            <a:chOff x="1752839" y="5272516"/>
            <a:chExt cx="1188000" cy="833618"/>
          </a:xfrm>
        </p:grpSpPr>
        <p:pic>
          <p:nvPicPr>
            <p:cNvPr id="24" name="Graphic 23" descr="Group of men with solid fill">
              <a:extLst>
                <a:ext uri="{FF2B5EF4-FFF2-40B4-BE49-F238E27FC236}">
                  <a16:creationId xmlns:a16="http://schemas.microsoft.com/office/drawing/2014/main" id="{148A953B-7AD5-B28F-38DC-DC4A953E11B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078939" y="5272516"/>
              <a:ext cx="537000" cy="537000"/>
            </a:xfrm>
            <a:prstGeom prst="rect">
              <a:avLst/>
            </a:prstGeom>
          </p:spPr>
        </p:pic>
        <p:sp>
          <p:nvSpPr>
            <p:cNvPr id="34" name="Rectangle 33">
              <a:extLst>
                <a:ext uri="{FF2B5EF4-FFF2-40B4-BE49-F238E27FC236}">
                  <a16:creationId xmlns:a16="http://schemas.microsoft.com/office/drawing/2014/main" id="{20EFD90C-3121-A68D-3A0D-B79AA5927977}"/>
                </a:ext>
              </a:extLst>
            </p:cNvPr>
            <p:cNvSpPr/>
            <p:nvPr/>
          </p:nvSpPr>
          <p:spPr>
            <a:xfrm>
              <a:off x="1752839" y="5818134"/>
              <a:ext cx="1188000" cy="28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Workers #1</a:t>
              </a:r>
            </a:p>
          </p:txBody>
        </p:sp>
      </p:grpSp>
      <p:grpSp>
        <p:nvGrpSpPr>
          <p:cNvPr id="58" name="Group 57">
            <a:extLst>
              <a:ext uri="{FF2B5EF4-FFF2-40B4-BE49-F238E27FC236}">
                <a16:creationId xmlns:a16="http://schemas.microsoft.com/office/drawing/2014/main" id="{B1EA2F58-C9B6-F69F-ABFC-89B6782C120B}"/>
              </a:ext>
            </a:extLst>
          </p:cNvPr>
          <p:cNvGrpSpPr/>
          <p:nvPr/>
        </p:nvGrpSpPr>
        <p:grpSpPr>
          <a:xfrm>
            <a:off x="2290587" y="5442575"/>
            <a:ext cx="1188000" cy="833618"/>
            <a:chOff x="2959454" y="5272516"/>
            <a:chExt cx="1188000" cy="833618"/>
          </a:xfrm>
        </p:grpSpPr>
        <p:pic>
          <p:nvPicPr>
            <p:cNvPr id="35" name="Graphic 34" descr="Group of men with solid fill">
              <a:extLst>
                <a:ext uri="{FF2B5EF4-FFF2-40B4-BE49-F238E27FC236}">
                  <a16:creationId xmlns:a16="http://schemas.microsoft.com/office/drawing/2014/main" id="{BD3347FE-ED93-56DC-273D-C39AFB529B4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285354" y="5272516"/>
              <a:ext cx="537000" cy="537000"/>
            </a:xfrm>
            <a:prstGeom prst="rect">
              <a:avLst/>
            </a:prstGeom>
          </p:spPr>
        </p:pic>
        <p:sp>
          <p:nvSpPr>
            <p:cNvPr id="36" name="Rectangle 35">
              <a:extLst>
                <a:ext uri="{FF2B5EF4-FFF2-40B4-BE49-F238E27FC236}">
                  <a16:creationId xmlns:a16="http://schemas.microsoft.com/office/drawing/2014/main" id="{17DB8F92-0337-D011-94AC-024C9F2B1ECE}"/>
                </a:ext>
              </a:extLst>
            </p:cNvPr>
            <p:cNvSpPr/>
            <p:nvPr/>
          </p:nvSpPr>
          <p:spPr>
            <a:xfrm>
              <a:off x="2959454" y="5818134"/>
              <a:ext cx="1188000" cy="28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Workers #2</a:t>
              </a:r>
            </a:p>
          </p:txBody>
        </p:sp>
      </p:grpSp>
      <p:grpSp>
        <p:nvGrpSpPr>
          <p:cNvPr id="57" name="Group 56">
            <a:extLst>
              <a:ext uri="{FF2B5EF4-FFF2-40B4-BE49-F238E27FC236}">
                <a16:creationId xmlns:a16="http://schemas.microsoft.com/office/drawing/2014/main" id="{F588EB82-2FF1-4A74-0F77-83BD64251FBE}"/>
              </a:ext>
            </a:extLst>
          </p:cNvPr>
          <p:cNvGrpSpPr/>
          <p:nvPr/>
        </p:nvGrpSpPr>
        <p:grpSpPr>
          <a:xfrm>
            <a:off x="3497202" y="5442575"/>
            <a:ext cx="1188000" cy="833618"/>
            <a:chOff x="4166069" y="5272516"/>
            <a:chExt cx="1188000" cy="833618"/>
          </a:xfrm>
        </p:grpSpPr>
        <p:pic>
          <p:nvPicPr>
            <p:cNvPr id="37" name="Graphic 36" descr="Professor female with solid fill">
              <a:extLst>
                <a:ext uri="{FF2B5EF4-FFF2-40B4-BE49-F238E27FC236}">
                  <a16:creationId xmlns:a16="http://schemas.microsoft.com/office/drawing/2014/main" id="{1E150E4A-8D74-E355-74A3-07D32B127293}"/>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4491769" y="5272516"/>
              <a:ext cx="537000" cy="537000"/>
            </a:xfrm>
            <a:prstGeom prst="rect">
              <a:avLst/>
            </a:prstGeom>
          </p:spPr>
        </p:pic>
        <p:sp>
          <p:nvSpPr>
            <p:cNvPr id="38" name="Rectangle 37">
              <a:extLst>
                <a:ext uri="{FF2B5EF4-FFF2-40B4-BE49-F238E27FC236}">
                  <a16:creationId xmlns:a16="http://schemas.microsoft.com/office/drawing/2014/main" id="{7D7B3664-71B9-6795-EE6F-9DDDD2D9FD07}"/>
                </a:ext>
              </a:extLst>
            </p:cNvPr>
            <p:cNvSpPr/>
            <p:nvPr/>
          </p:nvSpPr>
          <p:spPr>
            <a:xfrm>
              <a:off x="4166069" y="5818134"/>
              <a:ext cx="1188000" cy="28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SMEs</a:t>
              </a:r>
            </a:p>
          </p:txBody>
        </p:sp>
      </p:grpSp>
      <p:pic>
        <p:nvPicPr>
          <p:cNvPr id="42" name="Graphic 41" descr="Test tubes with solid fill">
            <a:extLst>
              <a:ext uri="{FF2B5EF4-FFF2-40B4-BE49-F238E27FC236}">
                <a16:creationId xmlns:a16="http://schemas.microsoft.com/office/drawing/2014/main" id="{4CA9764C-CB5B-9DA3-1A29-3F246B7DA8E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74793" y="5463992"/>
            <a:ext cx="537000" cy="537000"/>
          </a:xfrm>
          <a:prstGeom prst="rect">
            <a:avLst/>
          </a:prstGeom>
        </p:spPr>
      </p:pic>
      <p:pic>
        <p:nvPicPr>
          <p:cNvPr id="46" name="Graphic 45" descr="Water Bottle with solid fill">
            <a:extLst>
              <a:ext uri="{FF2B5EF4-FFF2-40B4-BE49-F238E27FC236}">
                <a16:creationId xmlns:a16="http://schemas.microsoft.com/office/drawing/2014/main" id="{8A36AA1D-F60E-21C0-D376-B2B15C672EC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081064" y="5453107"/>
            <a:ext cx="537000" cy="537000"/>
          </a:xfrm>
          <a:prstGeom prst="rect">
            <a:avLst/>
          </a:prstGeom>
        </p:spPr>
      </p:pic>
      <p:grpSp>
        <p:nvGrpSpPr>
          <p:cNvPr id="56" name="Group 55">
            <a:extLst>
              <a:ext uri="{FF2B5EF4-FFF2-40B4-BE49-F238E27FC236}">
                <a16:creationId xmlns:a16="http://schemas.microsoft.com/office/drawing/2014/main" id="{525B45E0-7C7E-F77F-B2C6-5D511AB5B2D5}"/>
              </a:ext>
            </a:extLst>
          </p:cNvPr>
          <p:cNvGrpSpPr/>
          <p:nvPr/>
        </p:nvGrpSpPr>
        <p:grpSpPr>
          <a:xfrm>
            <a:off x="4703816" y="5442575"/>
            <a:ext cx="1188000" cy="833618"/>
            <a:chOff x="5372683" y="5272516"/>
            <a:chExt cx="1188000" cy="833618"/>
          </a:xfrm>
        </p:grpSpPr>
        <p:pic>
          <p:nvPicPr>
            <p:cNvPr id="40" name="Graphic 39" descr="Thought bubble outline">
              <a:extLst>
                <a:ext uri="{FF2B5EF4-FFF2-40B4-BE49-F238E27FC236}">
                  <a16:creationId xmlns:a16="http://schemas.microsoft.com/office/drawing/2014/main" id="{DE4F5D0D-12D0-72CD-5E3E-5AB7824DB79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5698183" y="5272516"/>
              <a:ext cx="537000" cy="537000"/>
            </a:xfrm>
            <a:prstGeom prst="rect">
              <a:avLst/>
            </a:prstGeom>
          </p:spPr>
        </p:pic>
        <p:sp>
          <p:nvSpPr>
            <p:cNvPr id="51" name="Rectangle 50">
              <a:extLst>
                <a:ext uri="{FF2B5EF4-FFF2-40B4-BE49-F238E27FC236}">
                  <a16:creationId xmlns:a16="http://schemas.microsoft.com/office/drawing/2014/main" id="{25842077-90DC-819F-0FFE-FF32948F45AE}"/>
                </a:ext>
              </a:extLst>
            </p:cNvPr>
            <p:cNvSpPr/>
            <p:nvPr/>
          </p:nvSpPr>
          <p:spPr>
            <a:xfrm>
              <a:off x="5372683" y="5818134"/>
              <a:ext cx="1188000" cy="28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Fumigator</a:t>
              </a:r>
            </a:p>
          </p:txBody>
        </p:sp>
      </p:grpSp>
      <p:sp>
        <p:nvSpPr>
          <p:cNvPr id="61" name="Rectangle 60">
            <a:extLst>
              <a:ext uri="{FF2B5EF4-FFF2-40B4-BE49-F238E27FC236}">
                <a16:creationId xmlns:a16="http://schemas.microsoft.com/office/drawing/2014/main" id="{D2F3DB1B-A73E-2CDA-FAA1-CB91212DC142}"/>
              </a:ext>
            </a:extLst>
          </p:cNvPr>
          <p:cNvSpPr/>
          <p:nvPr/>
        </p:nvSpPr>
        <p:spPr>
          <a:xfrm>
            <a:off x="6339037" y="6000992"/>
            <a:ext cx="1188000" cy="28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PPE</a:t>
            </a:r>
          </a:p>
        </p:txBody>
      </p:sp>
      <p:sp>
        <p:nvSpPr>
          <p:cNvPr id="62" name="Rectangle 61">
            <a:extLst>
              <a:ext uri="{FF2B5EF4-FFF2-40B4-BE49-F238E27FC236}">
                <a16:creationId xmlns:a16="http://schemas.microsoft.com/office/drawing/2014/main" id="{8EE504A9-4A13-4351-49B0-68DA54234655}"/>
              </a:ext>
            </a:extLst>
          </p:cNvPr>
          <p:cNvSpPr/>
          <p:nvPr/>
        </p:nvSpPr>
        <p:spPr>
          <a:xfrm>
            <a:off x="7549293" y="6000992"/>
            <a:ext cx="1188000" cy="28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Sample jars</a:t>
            </a:r>
          </a:p>
        </p:txBody>
      </p:sp>
      <p:sp>
        <p:nvSpPr>
          <p:cNvPr id="63" name="Rectangle 62">
            <a:extLst>
              <a:ext uri="{FF2B5EF4-FFF2-40B4-BE49-F238E27FC236}">
                <a16:creationId xmlns:a16="http://schemas.microsoft.com/office/drawing/2014/main" id="{FCF1CDC6-89DB-250B-B6ED-7F46D866B60B}"/>
              </a:ext>
            </a:extLst>
          </p:cNvPr>
          <p:cNvSpPr/>
          <p:nvPr/>
        </p:nvSpPr>
        <p:spPr>
          <a:xfrm>
            <a:off x="8759873" y="6000992"/>
            <a:ext cx="1188000" cy="28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Water</a:t>
            </a:r>
          </a:p>
        </p:txBody>
      </p:sp>
      <p:sp>
        <p:nvSpPr>
          <p:cNvPr id="64" name="Rectangle 63">
            <a:extLst>
              <a:ext uri="{FF2B5EF4-FFF2-40B4-BE49-F238E27FC236}">
                <a16:creationId xmlns:a16="http://schemas.microsoft.com/office/drawing/2014/main" id="{9C635FD0-D869-DDF1-747A-0CD686493010}"/>
              </a:ext>
            </a:extLst>
          </p:cNvPr>
          <p:cNvSpPr/>
          <p:nvPr/>
        </p:nvSpPr>
        <p:spPr>
          <a:xfrm>
            <a:off x="9981722" y="6000992"/>
            <a:ext cx="1188000" cy="288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GB" sz="1400" b="1" dirty="0"/>
              <a:t>Bleach</a:t>
            </a:r>
          </a:p>
        </p:txBody>
      </p:sp>
      <p:pic>
        <p:nvPicPr>
          <p:cNvPr id="44" name="Graphic 43" descr="N95 mask with solid fill">
            <a:extLst>
              <a:ext uri="{FF2B5EF4-FFF2-40B4-BE49-F238E27FC236}">
                <a16:creationId xmlns:a16="http://schemas.microsoft.com/office/drawing/2014/main" id="{AC1213A9-1D7D-E206-138A-AB75A26BBDB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537" y="5451193"/>
            <a:ext cx="537000" cy="537000"/>
          </a:xfrm>
          <a:prstGeom prst="rect">
            <a:avLst/>
          </a:prstGeom>
        </p:spPr>
      </p:pic>
      <p:pic>
        <p:nvPicPr>
          <p:cNvPr id="15" name="Graphic 14" descr="N95 mask with solid fill">
            <a:extLst>
              <a:ext uri="{FF2B5EF4-FFF2-40B4-BE49-F238E27FC236}">
                <a16:creationId xmlns:a16="http://schemas.microsoft.com/office/drawing/2014/main" id="{A2E82B04-91E5-47EC-9FDA-EB325DC4C74B}"/>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608" y="5450781"/>
            <a:ext cx="537000" cy="537000"/>
          </a:xfrm>
          <a:prstGeom prst="rect">
            <a:avLst/>
          </a:prstGeom>
        </p:spPr>
      </p:pic>
      <p:pic>
        <p:nvPicPr>
          <p:cNvPr id="9" name="Graphic 8" descr="N95 mask with solid fill">
            <a:extLst>
              <a:ext uri="{FF2B5EF4-FFF2-40B4-BE49-F238E27FC236}">
                <a16:creationId xmlns:a16="http://schemas.microsoft.com/office/drawing/2014/main" id="{36097A7B-E066-8555-53AA-8312A6227F1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608" y="5450781"/>
            <a:ext cx="537000" cy="537000"/>
          </a:xfrm>
          <a:prstGeom prst="rect">
            <a:avLst/>
          </a:prstGeom>
        </p:spPr>
      </p:pic>
      <p:pic>
        <p:nvPicPr>
          <p:cNvPr id="21" name="Graphic 20" descr="N95 mask with solid fill">
            <a:extLst>
              <a:ext uri="{FF2B5EF4-FFF2-40B4-BE49-F238E27FC236}">
                <a16:creationId xmlns:a16="http://schemas.microsoft.com/office/drawing/2014/main" id="{C044CC13-4052-636D-817D-A08A67FA358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608" y="5450781"/>
            <a:ext cx="537000" cy="537000"/>
          </a:xfrm>
          <a:prstGeom prst="rect">
            <a:avLst/>
          </a:prstGeom>
        </p:spPr>
      </p:pic>
      <p:pic>
        <p:nvPicPr>
          <p:cNvPr id="23" name="Graphic 22" descr="N95 mask with solid fill">
            <a:extLst>
              <a:ext uri="{FF2B5EF4-FFF2-40B4-BE49-F238E27FC236}">
                <a16:creationId xmlns:a16="http://schemas.microsoft.com/office/drawing/2014/main" id="{B35BF59E-56F6-5DDA-7382-447AD4C059AF}"/>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608" y="5450781"/>
            <a:ext cx="537000" cy="537000"/>
          </a:xfrm>
          <a:prstGeom prst="rect">
            <a:avLst/>
          </a:prstGeom>
        </p:spPr>
      </p:pic>
      <p:pic>
        <p:nvPicPr>
          <p:cNvPr id="39" name="Graphic 38" descr="N95 mask with solid fill">
            <a:extLst>
              <a:ext uri="{FF2B5EF4-FFF2-40B4-BE49-F238E27FC236}">
                <a16:creationId xmlns:a16="http://schemas.microsoft.com/office/drawing/2014/main" id="{DFFEA81F-4970-29A3-5959-46D804DAE4F9}"/>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608" y="5450781"/>
            <a:ext cx="537000" cy="537000"/>
          </a:xfrm>
          <a:prstGeom prst="rect">
            <a:avLst/>
          </a:prstGeom>
        </p:spPr>
      </p:pic>
      <p:pic>
        <p:nvPicPr>
          <p:cNvPr id="41" name="Graphic 40" descr="N95 mask with solid fill">
            <a:extLst>
              <a:ext uri="{FF2B5EF4-FFF2-40B4-BE49-F238E27FC236}">
                <a16:creationId xmlns:a16="http://schemas.microsoft.com/office/drawing/2014/main" id="{3B8F42AF-CDAA-C71F-807D-102DE7803FE1}"/>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608" y="5450781"/>
            <a:ext cx="537000" cy="537000"/>
          </a:xfrm>
          <a:prstGeom prst="rect">
            <a:avLst/>
          </a:prstGeom>
        </p:spPr>
      </p:pic>
      <p:grpSp>
        <p:nvGrpSpPr>
          <p:cNvPr id="48" name="Group 47">
            <a:extLst>
              <a:ext uri="{FF2B5EF4-FFF2-40B4-BE49-F238E27FC236}">
                <a16:creationId xmlns:a16="http://schemas.microsoft.com/office/drawing/2014/main" id="{5859EF5F-6894-8291-02AA-BF7F28607E34}"/>
              </a:ext>
            </a:extLst>
          </p:cNvPr>
          <p:cNvGrpSpPr/>
          <p:nvPr/>
        </p:nvGrpSpPr>
        <p:grpSpPr>
          <a:xfrm>
            <a:off x="3602579" y="1434037"/>
            <a:ext cx="440646" cy="440646"/>
            <a:chOff x="7874793" y="317698"/>
            <a:chExt cx="460685" cy="460685"/>
          </a:xfrm>
        </p:grpSpPr>
        <p:sp>
          <p:nvSpPr>
            <p:cNvPr id="45" name="Rectangle: Rounded Corners 44">
              <a:extLst>
                <a:ext uri="{FF2B5EF4-FFF2-40B4-BE49-F238E27FC236}">
                  <a16:creationId xmlns:a16="http://schemas.microsoft.com/office/drawing/2014/main" id="{DD57F18C-0AEC-F950-FD2F-FB6B92C82FCD}"/>
                </a:ext>
              </a:extLst>
            </p:cNvPr>
            <p:cNvSpPr/>
            <p:nvPr/>
          </p:nvSpPr>
          <p:spPr>
            <a:xfrm>
              <a:off x="7874793" y="317698"/>
              <a:ext cx="460685" cy="46068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16" name="Graphic 15" descr="Professor female with solid fill">
              <a:extLst>
                <a:ext uri="{FF2B5EF4-FFF2-40B4-BE49-F238E27FC236}">
                  <a16:creationId xmlns:a16="http://schemas.microsoft.com/office/drawing/2014/main" id="{80130F59-494B-BCAE-0CB0-8FCDA26EF7BB}"/>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7881549" y="324454"/>
              <a:ext cx="447172" cy="447172"/>
            </a:xfrm>
            <a:prstGeom prst="rect">
              <a:avLst/>
            </a:prstGeom>
          </p:spPr>
        </p:pic>
      </p:grpSp>
      <p:grpSp>
        <p:nvGrpSpPr>
          <p:cNvPr id="52" name="Group 51">
            <a:extLst>
              <a:ext uri="{FF2B5EF4-FFF2-40B4-BE49-F238E27FC236}">
                <a16:creationId xmlns:a16="http://schemas.microsoft.com/office/drawing/2014/main" id="{6C157407-FC85-114D-6BA6-6A2EEB47B11B}"/>
              </a:ext>
            </a:extLst>
          </p:cNvPr>
          <p:cNvGrpSpPr/>
          <p:nvPr/>
        </p:nvGrpSpPr>
        <p:grpSpPr>
          <a:xfrm>
            <a:off x="5056951" y="1427608"/>
            <a:ext cx="440646" cy="447075"/>
            <a:chOff x="8724800" y="47493"/>
            <a:chExt cx="440646" cy="447075"/>
          </a:xfrm>
        </p:grpSpPr>
        <p:sp>
          <p:nvSpPr>
            <p:cNvPr id="47" name="Rectangle: Rounded Corners 46">
              <a:extLst>
                <a:ext uri="{FF2B5EF4-FFF2-40B4-BE49-F238E27FC236}">
                  <a16:creationId xmlns:a16="http://schemas.microsoft.com/office/drawing/2014/main" id="{FF6142C1-292D-954C-A7E3-88B9CB4850B9}"/>
                </a:ext>
              </a:extLst>
            </p:cNvPr>
            <p:cNvSpPr/>
            <p:nvPr/>
          </p:nvSpPr>
          <p:spPr>
            <a:xfrm>
              <a:off x="8724800" y="47493"/>
              <a:ext cx="440646" cy="440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50" name="Graphic 49" descr="Group of men with solid fill">
              <a:extLst>
                <a:ext uri="{FF2B5EF4-FFF2-40B4-BE49-F238E27FC236}">
                  <a16:creationId xmlns:a16="http://schemas.microsoft.com/office/drawing/2014/main" id="{46B1F878-34AE-12FB-F549-FCB9CC5A0FC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24800" y="53922"/>
              <a:ext cx="440646" cy="440646"/>
            </a:xfrm>
            <a:prstGeom prst="rect">
              <a:avLst/>
            </a:prstGeom>
          </p:spPr>
        </p:pic>
      </p:grpSp>
      <p:grpSp>
        <p:nvGrpSpPr>
          <p:cNvPr id="53" name="Group 52">
            <a:extLst>
              <a:ext uri="{FF2B5EF4-FFF2-40B4-BE49-F238E27FC236}">
                <a16:creationId xmlns:a16="http://schemas.microsoft.com/office/drawing/2014/main" id="{1A0C79B6-B84B-C6D8-07A6-150E2A2C44FE}"/>
              </a:ext>
            </a:extLst>
          </p:cNvPr>
          <p:cNvGrpSpPr/>
          <p:nvPr/>
        </p:nvGrpSpPr>
        <p:grpSpPr>
          <a:xfrm>
            <a:off x="6335533" y="1427608"/>
            <a:ext cx="440646" cy="447075"/>
            <a:chOff x="8724800" y="47493"/>
            <a:chExt cx="440646" cy="447075"/>
          </a:xfrm>
        </p:grpSpPr>
        <p:sp>
          <p:nvSpPr>
            <p:cNvPr id="54" name="Rectangle: Rounded Corners 53">
              <a:extLst>
                <a:ext uri="{FF2B5EF4-FFF2-40B4-BE49-F238E27FC236}">
                  <a16:creationId xmlns:a16="http://schemas.microsoft.com/office/drawing/2014/main" id="{BF789D0C-BC88-9515-63DF-F38E1960B36F}"/>
                </a:ext>
              </a:extLst>
            </p:cNvPr>
            <p:cNvSpPr/>
            <p:nvPr/>
          </p:nvSpPr>
          <p:spPr>
            <a:xfrm>
              <a:off x="8724800" y="47493"/>
              <a:ext cx="440646" cy="440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55" name="Graphic 54" descr="Professor female with solid fill">
              <a:extLst>
                <a:ext uri="{FF2B5EF4-FFF2-40B4-BE49-F238E27FC236}">
                  <a16:creationId xmlns:a16="http://schemas.microsoft.com/office/drawing/2014/main" id="{4A0F31CF-77DA-4826-65B6-60CA9CAC9551}"/>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8724800" y="53922"/>
              <a:ext cx="440646" cy="440646"/>
            </a:xfrm>
            <a:prstGeom prst="rect">
              <a:avLst/>
            </a:prstGeom>
          </p:spPr>
        </p:pic>
      </p:grpSp>
      <p:grpSp>
        <p:nvGrpSpPr>
          <p:cNvPr id="73" name="Group 72">
            <a:extLst>
              <a:ext uri="{FF2B5EF4-FFF2-40B4-BE49-F238E27FC236}">
                <a16:creationId xmlns:a16="http://schemas.microsoft.com/office/drawing/2014/main" id="{3D392ED3-3917-480C-F1CE-C5C92F5803CB}"/>
              </a:ext>
            </a:extLst>
          </p:cNvPr>
          <p:cNvGrpSpPr/>
          <p:nvPr/>
        </p:nvGrpSpPr>
        <p:grpSpPr>
          <a:xfrm>
            <a:off x="6804849" y="1416421"/>
            <a:ext cx="463020" cy="463020"/>
            <a:chOff x="8273664" y="62844"/>
            <a:chExt cx="463020" cy="463020"/>
          </a:xfrm>
        </p:grpSpPr>
        <p:sp>
          <p:nvSpPr>
            <p:cNvPr id="70" name="Rectangle: Rounded Corners 69">
              <a:extLst>
                <a:ext uri="{FF2B5EF4-FFF2-40B4-BE49-F238E27FC236}">
                  <a16:creationId xmlns:a16="http://schemas.microsoft.com/office/drawing/2014/main" id="{448467AC-EB4B-164D-1CB1-1458ABEC813F}"/>
                </a:ext>
              </a:extLst>
            </p:cNvPr>
            <p:cNvSpPr/>
            <p:nvPr/>
          </p:nvSpPr>
          <p:spPr>
            <a:xfrm>
              <a:off x="8291026" y="71868"/>
              <a:ext cx="440646" cy="440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72" name="Graphic 71" descr="Test tubes with solid fill">
              <a:extLst>
                <a:ext uri="{FF2B5EF4-FFF2-40B4-BE49-F238E27FC236}">
                  <a16:creationId xmlns:a16="http://schemas.microsoft.com/office/drawing/2014/main" id="{24D7BF6E-962D-7D05-A93F-D1072ED27EA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73664" y="62844"/>
              <a:ext cx="463020" cy="463020"/>
            </a:xfrm>
            <a:prstGeom prst="rect">
              <a:avLst/>
            </a:prstGeom>
          </p:spPr>
        </p:pic>
      </p:grpSp>
      <p:grpSp>
        <p:nvGrpSpPr>
          <p:cNvPr id="85" name="Group 84">
            <a:extLst>
              <a:ext uri="{FF2B5EF4-FFF2-40B4-BE49-F238E27FC236}">
                <a16:creationId xmlns:a16="http://schemas.microsoft.com/office/drawing/2014/main" id="{F8C34CDF-9A32-3515-C428-65EFD632C697}"/>
              </a:ext>
            </a:extLst>
          </p:cNvPr>
          <p:cNvGrpSpPr/>
          <p:nvPr/>
        </p:nvGrpSpPr>
        <p:grpSpPr>
          <a:xfrm>
            <a:off x="7468025" y="1419751"/>
            <a:ext cx="1398679" cy="356013"/>
            <a:chOff x="7437406" y="1408757"/>
            <a:chExt cx="1830500" cy="465926"/>
          </a:xfrm>
        </p:grpSpPr>
        <p:grpSp>
          <p:nvGrpSpPr>
            <p:cNvPr id="75" name="Group 74">
              <a:extLst>
                <a:ext uri="{FF2B5EF4-FFF2-40B4-BE49-F238E27FC236}">
                  <a16:creationId xmlns:a16="http://schemas.microsoft.com/office/drawing/2014/main" id="{5339CD9E-4E7D-89A5-145E-158A2A5699D0}"/>
                </a:ext>
              </a:extLst>
            </p:cNvPr>
            <p:cNvGrpSpPr/>
            <p:nvPr/>
          </p:nvGrpSpPr>
          <p:grpSpPr>
            <a:xfrm>
              <a:off x="7437406" y="1427608"/>
              <a:ext cx="440646" cy="447075"/>
              <a:chOff x="8721684" y="47493"/>
              <a:chExt cx="440646" cy="447075"/>
            </a:xfrm>
          </p:grpSpPr>
          <p:sp>
            <p:nvSpPr>
              <p:cNvPr id="76" name="Rectangle: Rounded Corners 75">
                <a:extLst>
                  <a:ext uri="{FF2B5EF4-FFF2-40B4-BE49-F238E27FC236}">
                    <a16:creationId xmlns:a16="http://schemas.microsoft.com/office/drawing/2014/main" id="{69CDB49B-C18D-589C-F873-21CE99729F5B}"/>
                  </a:ext>
                </a:extLst>
              </p:cNvPr>
              <p:cNvSpPr/>
              <p:nvPr/>
            </p:nvSpPr>
            <p:spPr>
              <a:xfrm>
                <a:off x="8721684" y="47493"/>
                <a:ext cx="440646" cy="440647"/>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77" name="Graphic 76" descr="Group of men with solid fill">
                <a:extLst>
                  <a:ext uri="{FF2B5EF4-FFF2-40B4-BE49-F238E27FC236}">
                    <a16:creationId xmlns:a16="http://schemas.microsoft.com/office/drawing/2014/main" id="{406398DA-E992-91F0-D28D-2C543D7D3BE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721684" y="53921"/>
                <a:ext cx="440646" cy="440647"/>
              </a:xfrm>
              <a:prstGeom prst="rect">
                <a:avLst/>
              </a:prstGeom>
            </p:spPr>
          </p:pic>
        </p:grpSp>
        <p:grpSp>
          <p:nvGrpSpPr>
            <p:cNvPr id="79" name="Group 78">
              <a:extLst>
                <a:ext uri="{FF2B5EF4-FFF2-40B4-BE49-F238E27FC236}">
                  <a16:creationId xmlns:a16="http://schemas.microsoft.com/office/drawing/2014/main" id="{B55E1F5E-1957-145E-3EBD-B7008F3872D8}"/>
                </a:ext>
              </a:extLst>
            </p:cNvPr>
            <p:cNvGrpSpPr/>
            <p:nvPr/>
          </p:nvGrpSpPr>
          <p:grpSpPr>
            <a:xfrm>
              <a:off x="7880526" y="1408757"/>
              <a:ext cx="440646" cy="459782"/>
              <a:chOff x="9081064" y="207945"/>
              <a:chExt cx="440646" cy="459782"/>
            </a:xfrm>
          </p:grpSpPr>
          <p:sp>
            <p:nvSpPr>
              <p:cNvPr id="71" name="Rectangle: Rounded Corners 70">
                <a:extLst>
                  <a:ext uri="{FF2B5EF4-FFF2-40B4-BE49-F238E27FC236}">
                    <a16:creationId xmlns:a16="http://schemas.microsoft.com/office/drawing/2014/main" id="{7DA3ABBC-CFCA-26EF-4E05-31FD86EE6EB1}"/>
                  </a:ext>
                </a:extLst>
              </p:cNvPr>
              <p:cNvSpPr/>
              <p:nvPr/>
            </p:nvSpPr>
            <p:spPr>
              <a:xfrm>
                <a:off x="9081064" y="227081"/>
                <a:ext cx="440646" cy="440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dirty="0"/>
              </a:p>
            </p:txBody>
          </p:sp>
          <p:pic>
            <p:nvPicPr>
              <p:cNvPr id="78" name="Graphic 77" descr="Thought bubble outline">
                <a:extLst>
                  <a:ext uri="{FF2B5EF4-FFF2-40B4-BE49-F238E27FC236}">
                    <a16:creationId xmlns:a16="http://schemas.microsoft.com/office/drawing/2014/main" id="{7186EE97-503A-F238-E94E-A3FDC23881A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081064" y="207945"/>
                <a:ext cx="440646" cy="440646"/>
              </a:xfrm>
              <a:prstGeom prst="rect">
                <a:avLst/>
              </a:prstGeom>
            </p:spPr>
          </p:pic>
        </p:grpSp>
        <p:grpSp>
          <p:nvGrpSpPr>
            <p:cNvPr id="83" name="Group 82">
              <a:extLst>
                <a:ext uri="{FF2B5EF4-FFF2-40B4-BE49-F238E27FC236}">
                  <a16:creationId xmlns:a16="http://schemas.microsoft.com/office/drawing/2014/main" id="{3AFA5E3F-9E49-0745-E512-C72B35B2AF8F}"/>
                </a:ext>
              </a:extLst>
            </p:cNvPr>
            <p:cNvGrpSpPr/>
            <p:nvPr/>
          </p:nvGrpSpPr>
          <p:grpSpPr>
            <a:xfrm>
              <a:off x="8387390" y="1428187"/>
              <a:ext cx="440646" cy="443233"/>
              <a:chOff x="9507227" y="74482"/>
              <a:chExt cx="440646" cy="443233"/>
            </a:xfrm>
          </p:grpSpPr>
          <p:sp>
            <p:nvSpPr>
              <p:cNvPr id="74" name="Rectangle: Rounded Corners 73">
                <a:extLst>
                  <a:ext uri="{FF2B5EF4-FFF2-40B4-BE49-F238E27FC236}">
                    <a16:creationId xmlns:a16="http://schemas.microsoft.com/office/drawing/2014/main" id="{73D9BEE7-4039-5049-665D-8138C4EC4A65}"/>
                  </a:ext>
                </a:extLst>
              </p:cNvPr>
              <p:cNvSpPr/>
              <p:nvPr/>
            </p:nvSpPr>
            <p:spPr>
              <a:xfrm>
                <a:off x="9507227" y="74482"/>
                <a:ext cx="440646" cy="440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80" name="Graphic 79" descr="Water Bottle with solid fill">
                <a:extLst>
                  <a:ext uri="{FF2B5EF4-FFF2-40B4-BE49-F238E27FC236}">
                    <a16:creationId xmlns:a16="http://schemas.microsoft.com/office/drawing/2014/main" id="{F9286DD4-5D5E-4BDB-84F8-FBADDDF0B4A9}"/>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507227" y="77069"/>
                <a:ext cx="440646" cy="440646"/>
              </a:xfrm>
              <a:prstGeom prst="rect">
                <a:avLst/>
              </a:prstGeom>
            </p:spPr>
          </p:pic>
        </p:grpSp>
        <p:grpSp>
          <p:nvGrpSpPr>
            <p:cNvPr id="84" name="Group 83">
              <a:extLst>
                <a:ext uri="{FF2B5EF4-FFF2-40B4-BE49-F238E27FC236}">
                  <a16:creationId xmlns:a16="http://schemas.microsoft.com/office/drawing/2014/main" id="{34B8944C-EE3D-023D-335D-222D8C7619DE}"/>
                </a:ext>
              </a:extLst>
            </p:cNvPr>
            <p:cNvGrpSpPr/>
            <p:nvPr/>
          </p:nvGrpSpPr>
          <p:grpSpPr>
            <a:xfrm>
              <a:off x="8827261" y="1428187"/>
              <a:ext cx="440645" cy="440646"/>
              <a:chOff x="10396045" y="199194"/>
              <a:chExt cx="440645" cy="440646"/>
            </a:xfrm>
          </p:grpSpPr>
          <p:sp>
            <p:nvSpPr>
              <p:cNvPr id="82" name="Rectangle: Rounded Corners 81">
                <a:extLst>
                  <a:ext uri="{FF2B5EF4-FFF2-40B4-BE49-F238E27FC236}">
                    <a16:creationId xmlns:a16="http://schemas.microsoft.com/office/drawing/2014/main" id="{6BCB062C-1439-4290-E79B-54AC0E52079A}"/>
                  </a:ext>
                </a:extLst>
              </p:cNvPr>
              <p:cNvSpPr/>
              <p:nvPr/>
            </p:nvSpPr>
            <p:spPr>
              <a:xfrm>
                <a:off x="10396045" y="199194"/>
                <a:ext cx="440645" cy="440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81" name="Graphic 80" descr="Oil Barrel outline">
                <a:extLst>
                  <a:ext uri="{FF2B5EF4-FFF2-40B4-BE49-F238E27FC236}">
                    <a16:creationId xmlns:a16="http://schemas.microsoft.com/office/drawing/2014/main" id="{3C4A1B8F-3B86-38D1-E98C-73012F89145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04094" y="212704"/>
                <a:ext cx="424548" cy="424549"/>
              </a:xfrm>
              <a:prstGeom prst="rect">
                <a:avLst/>
              </a:prstGeom>
            </p:spPr>
          </p:pic>
        </p:grpSp>
      </p:grpSp>
      <p:grpSp>
        <p:nvGrpSpPr>
          <p:cNvPr id="86" name="Group 85">
            <a:extLst>
              <a:ext uri="{FF2B5EF4-FFF2-40B4-BE49-F238E27FC236}">
                <a16:creationId xmlns:a16="http://schemas.microsoft.com/office/drawing/2014/main" id="{834CB637-C183-6CEF-6F72-4C69E092AA1B}"/>
              </a:ext>
            </a:extLst>
          </p:cNvPr>
          <p:cNvGrpSpPr/>
          <p:nvPr/>
        </p:nvGrpSpPr>
        <p:grpSpPr>
          <a:xfrm>
            <a:off x="9347793" y="1427608"/>
            <a:ext cx="440646" cy="447075"/>
            <a:chOff x="8724800" y="47493"/>
            <a:chExt cx="440646" cy="447075"/>
          </a:xfrm>
        </p:grpSpPr>
        <p:sp>
          <p:nvSpPr>
            <p:cNvPr id="87" name="Rectangle: Rounded Corners 86">
              <a:extLst>
                <a:ext uri="{FF2B5EF4-FFF2-40B4-BE49-F238E27FC236}">
                  <a16:creationId xmlns:a16="http://schemas.microsoft.com/office/drawing/2014/main" id="{E1E63326-3E8E-4B79-83F2-BD0E8B0D75EC}"/>
                </a:ext>
              </a:extLst>
            </p:cNvPr>
            <p:cNvSpPr/>
            <p:nvPr/>
          </p:nvSpPr>
          <p:spPr>
            <a:xfrm>
              <a:off x="8724800" y="47493"/>
              <a:ext cx="440646" cy="440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88" name="Graphic 87" descr="Professor female with solid fill">
              <a:extLst>
                <a:ext uri="{FF2B5EF4-FFF2-40B4-BE49-F238E27FC236}">
                  <a16:creationId xmlns:a16="http://schemas.microsoft.com/office/drawing/2014/main" id="{8BDE6E1D-3A77-9A8D-21B5-74E48D231CB9}"/>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8724800" y="53922"/>
              <a:ext cx="440646" cy="440646"/>
            </a:xfrm>
            <a:prstGeom prst="rect">
              <a:avLst/>
            </a:prstGeom>
          </p:spPr>
        </p:pic>
      </p:grpSp>
      <p:grpSp>
        <p:nvGrpSpPr>
          <p:cNvPr id="89" name="Group 88">
            <a:extLst>
              <a:ext uri="{FF2B5EF4-FFF2-40B4-BE49-F238E27FC236}">
                <a16:creationId xmlns:a16="http://schemas.microsoft.com/office/drawing/2014/main" id="{1BC5522D-83EA-67F6-E625-B9D96F83C419}"/>
              </a:ext>
            </a:extLst>
          </p:cNvPr>
          <p:cNvGrpSpPr/>
          <p:nvPr/>
        </p:nvGrpSpPr>
        <p:grpSpPr>
          <a:xfrm>
            <a:off x="9817109" y="1416421"/>
            <a:ext cx="463020" cy="463020"/>
            <a:chOff x="8273664" y="62844"/>
            <a:chExt cx="463020" cy="463020"/>
          </a:xfrm>
        </p:grpSpPr>
        <p:sp>
          <p:nvSpPr>
            <p:cNvPr id="90" name="Rectangle: Rounded Corners 89">
              <a:extLst>
                <a:ext uri="{FF2B5EF4-FFF2-40B4-BE49-F238E27FC236}">
                  <a16:creationId xmlns:a16="http://schemas.microsoft.com/office/drawing/2014/main" id="{F3DB4CD9-D727-C9E1-B538-E1C4162EE3FC}"/>
                </a:ext>
              </a:extLst>
            </p:cNvPr>
            <p:cNvSpPr/>
            <p:nvPr/>
          </p:nvSpPr>
          <p:spPr>
            <a:xfrm>
              <a:off x="8291026" y="71868"/>
              <a:ext cx="440646" cy="44064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pic>
          <p:nvPicPr>
            <p:cNvPr id="91" name="Graphic 90" descr="Test tubes with solid fill">
              <a:extLst>
                <a:ext uri="{FF2B5EF4-FFF2-40B4-BE49-F238E27FC236}">
                  <a16:creationId xmlns:a16="http://schemas.microsoft.com/office/drawing/2014/main" id="{6EE02B82-627E-3FF4-6954-BA27400A6D4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273664" y="62844"/>
              <a:ext cx="463020" cy="463020"/>
            </a:xfrm>
            <a:prstGeom prst="rect">
              <a:avLst/>
            </a:prstGeom>
          </p:spPr>
        </p:pic>
      </p:grpSp>
      <p:sp>
        <p:nvSpPr>
          <p:cNvPr id="93" name="TextBox 92">
            <a:extLst>
              <a:ext uri="{FF2B5EF4-FFF2-40B4-BE49-F238E27FC236}">
                <a16:creationId xmlns:a16="http://schemas.microsoft.com/office/drawing/2014/main" id="{9342B457-319E-69DB-ED51-3F74F887942C}"/>
              </a:ext>
            </a:extLst>
          </p:cNvPr>
          <p:cNvSpPr txBox="1"/>
          <p:nvPr/>
        </p:nvSpPr>
        <p:spPr>
          <a:xfrm>
            <a:off x="5773159" y="4140694"/>
            <a:ext cx="1768433" cy="584775"/>
          </a:xfrm>
          <a:prstGeom prst="rect">
            <a:avLst/>
          </a:prstGeom>
          <a:noFill/>
        </p:spPr>
        <p:txBody>
          <a:bodyPr wrap="none" rtlCol="0">
            <a:spAutoFit/>
          </a:bodyPr>
          <a:lstStyle/>
          <a:p>
            <a:r>
              <a:rPr lang="en-GB" sz="1600" dirty="0">
                <a:solidFill>
                  <a:schemeClr val="accent4"/>
                </a:solidFill>
              </a:rPr>
              <a:t>Large task –</a:t>
            </a:r>
          </a:p>
          <a:p>
            <a:r>
              <a:rPr lang="en-GB" sz="1600" dirty="0">
                <a:solidFill>
                  <a:schemeClr val="accent4"/>
                </a:solidFill>
              </a:rPr>
              <a:t>Not enough PPE!</a:t>
            </a:r>
          </a:p>
        </p:txBody>
      </p:sp>
      <p:sp>
        <p:nvSpPr>
          <p:cNvPr id="94" name="TextBox 93">
            <a:extLst>
              <a:ext uri="{FF2B5EF4-FFF2-40B4-BE49-F238E27FC236}">
                <a16:creationId xmlns:a16="http://schemas.microsoft.com/office/drawing/2014/main" id="{25765D5A-6124-D58A-0122-77ECC917849E}"/>
              </a:ext>
            </a:extLst>
          </p:cNvPr>
          <p:cNvSpPr txBox="1"/>
          <p:nvPr/>
        </p:nvSpPr>
        <p:spPr>
          <a:xfrm>
            <a:off x="7282399" y="1956124"/>
            <a:ext cx="1356462" cy="584775"/>
          </a:xfrm>
          <a:prstGeom prst="rect">
            <a:avLst/>
          </a:prstGeom>
          <a:noFill/>
        </p:spPr>
        <p:txBody>
          <a:bodyPr wrap="none" rtlCol="0">
            <a:spAutoFit/>
          </a:bodyPr>
          <a:lstStyle/>
          <a:p>
            <a:r>
              <a:rPr lang="en-GB" sz="1600" dirty="0"/>
              <a:t>Short task –</a:t>
            </a:r>
          </a:p>
          <a:p>
            <a:r>
              <a:rPr lang="en-GB" sz="1600" dirty="0"/>
              <a:t>Enough PPE</a:t>
            </a:r>
          </a:p>
        </p:txBody>
      </p:sp>
      <p:pic>
        <p:nvPicPr>
          <p:cNvPr id="95" name="Graphic 94" descr="N95 mask with solid fill">
            <a:extLst>
              <a:ext uri="{FF2B5EF4-FFF2-40B4-BE49-F238E27FC236}">
                <a16:creationId xmlns:a16="http://schemas.microsoft.com/office/drawing/2014/main" id="{28D4021D-E499-934A-7421-6F57BDFF0A46}"/>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608" y="5450781"/>
            <a:ext cx="537000" cy="537000"/>
          </a:xfrm>
          <a:prstGeom prst="rect">
            <a:avLst/>
          </a:prstGeom>
        </p:spPr>
      </p:pic>
      <p:sp>
        <p:nvSpPr>
          <p:cNvPr id="96" name="TextBox 95">
            <a:extLst>
              <a:ext uri="{FF2B5EF4-FFF2-40B4-BE49-F238E27FC236}">
                <a16:creationId xmlns:a16="http://schemas.microsoft.com/office/drawing/2014/main" id="{218146E3-1BAB-7166-6E51-4F519F1E70EE}"/>
              </a:ext>
            </a:extLst>
          </p:cNvPr>
          <p:cNvSpPr txBox="1"/>
          <p:nvPr/>
        </p:nvSpPr>
        <p:spPr>
          <a:xfrm>
            <a:off x="7201537" y="4812656"/>
            <a:ext cx="2122697" cy="584775"/>
          </a:xfrm>
          <a:prstGeom prst="rect">
            <a:avLst/>
          </a:prstGeom>
          <a:noFill/>
        </p:spPr>
        <p:txBody>
          <a:bodyPr wrap="none" rtlCol="0">
            <a:spAutoFit/>
          </a:bodyPr>
          <a:lstStyle/>
          <a:p>
            <a:r>
              <a:rPr lang="en-GB" sz="1600" dirty="0">
                <a:solidFill>
                  <a:schemeClr val="accent4"/>
                </a:solidFill>
              </a:rPr>
              <a:t>Threshold reached – </a:t>
            </a:r>
          </a:p>
          <a:p>
            <a:r>
              <a:rPr lang="en-GB" sz="1600" dirty="0">
                <a:solidFill>
                  <a:schemeClr val="accent4"/>
                </a:solidFill>
              </a:rPr>
              <a:t>Resupply ordered</a:t>
            </a:r>
          </a:p>
        </p:txBody>
      </p:sp>
      <p:pic>
        <p:nvPicPr>
          <p:cNvPr id="97" name="Graphic 96" descr="Test tubes with solid fill">
            <a:extLst>
              <a:ext uri="{FF2B5EF4-FFF2-40B4-BE49-F238E27FC236}">
                <a16:creationId xmlns:a16="http://schemas.microsoft.com/office/drawing/2014/main" id="{EEA792C9-87D8-7AAE-340E-55C523709C0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874793" y="5463992"/>
            <a:ext cx="537000" cy="537000"/>
          </a:xfrm>
          <a:prstGeom prst="rect">
            <a:avLst/>
          </a:prstGeom>
        </p:spPr>
      </p:pic>
      <p:sp>
        <p:nvSpPr>
          <p:cNvPr id="101" name="TextBox 100">
            <a:extLst>
              <a:ext uri="{FF2B5EF4-FFF2-40B4-BE49-F238E27FC236}">
                <a16:creationId xmlns:a16="http://schemas.microsoft.com/office/drawing/2014/main" id="{6AD84B87-966B-C200-60F2-D45E26937102}"/>
              </a:ext>
            </a:extLst>
          </p:cNvPr>
          <p:cNvSpPr txBox="1"/>
          <p:nvPr/>
        </p:nvSpPr>
        <p:spPr>
          <a:xfrm>
            <a:off x="7201536" y="4936963"/>
            <a:ext cx="1721946" cy="338554"/>
          </a:xfrm>
          <a:prstGeom prst="rect">
            <a:avLst/>
          </a:prstGeom>
          <a:noFill/>
        </p:spPr>
        <p:txBody>
          <a:bodyPr wrap="none" rtlCol="0">
            <a:spAutoFit/>
          </a:bodyPr>
          <a:lstStyle/>
          <a:p>
            <a:r>
              <a:rPr lang="en-GB" sz="1600" dirty="0"/>
              <a:t>Resupply arrived</a:t>
            </a:r>
          </a:p>
        </p:txBody>
      </p:sp>
      <p:pic>
        <p:nvPicPr>
          <p:cNvPr id="103" name="Graphic 102" descr="N95 mask with solid fill">
            <a:extLst>
              <a:ext uri="{FF2B5EF4-FFF2-40B4-BE49-F238E27FC236}">
                <a16:creationId xmlns:a16="http://schemas.microsoft.com/office/drawing/2014/main" id="{1F9E672F-B0A8-DC53-832A-70E329768EFA}"/>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608" y="5450781"/>
            <a:ext cx="537000" cy="537000"/>
          </a:xfrm>
          <a:prstGeom prst="rect">
            <a:avLst/>
          </a:prstGeom>
        </p:spPr>
      </p:pic>
      <p:pic>
        <p:nvPicPr>
          <p:cNvPr id="104" name="Graphic 103" descr="N95 mask with solid fill">
            <a:extLst>
              <a:ext uri="{FF2B5EF4-FFF2-40B4-BE49-F238E27FC236}">
                <a16:creationId xmlns:a16="http://schemas.microsoft.com/office/drawing/2014/main" id="{4787CC86-0C00-D62E-AC0E-EB6681B6636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664608" y="5450781"/>
            <a:ext cx="537000" cy="537000"/>
          </a:xfrm>
          <a:prstGeom prst="rect">
            <a:avLst/>
          </a:prstGeom>
        </p:spPr>
      </p:pic>
    </p:spTree>
    <p:extLst>
      <p:ext uri="{BB962C8B-B14F-4D97-AF65-F5344CB8AC3E}">
        <p14:creationId xmlns:p14="http://schemas.microsoft.com/office/powerpoint/2010/main" val="67671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0.00116 L 0.12513 -0.00024 " pathEditMode="relative" rAng="0" ptsTypes="AA">
                                      <p:cBhvr>
                                        <p:cTn id="6" dur="2000" fill="hold"/>
                                        <p:tgtEl>
                                          <p:spTgt spid="17"/>
                                        </p:tgtEl>
                                        <p:attrNameLst>
                                          <p:attrName>ppt_x</p:attrName>
                                          <p:attrName>ppt_y</p:attrName>
                                        </p:attrNameLst>
                                      </p:cBhvr>
                                      <p:rCtr x="6250" y="46"/>
                                    </p:animMotion>
                                  </p:childTnLst>
                                </p:cTn>
                              </p:par>
                              <p:par>
                                <p:cTn id="7" presetID="10" presetClass="entr" presetSubtype="0" fill="hold" nodeType="withEffect">
                                  <p:stCondLst>
                                    <p:cond delay="50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42" presetClass="path" presetSubtype="0" accel="50000" decel="50000" fill="hold" nodeType="withEffect">
                                  <p:stCondLst>
                                    <p:cond delay="500"/>
                                  </p:stCondLst>
                                  <p:childTnLst>
                                    <p:animMotion origin="layout" path="M 1.25E-6 -0.00116 L 0.12513 -0.00023 " pathEditMode="relative" rAng="0" ptsTypes="AA">
                                      <p:cBhvr>
                                        <p:cTn id="11" dur="2000" fill="hold"/>
                                        <p:tgtEl>
                                          <p:spTgt spid="18"/>
                                        </p:tgtEl>
                                        <p:attrNameLst>
                                          <p:attrName>ppt_x</p:attrName>
                                          <p:attrName>ppt_y</p:attrName>
                                        </p:attrNameLst>
                                      </p:cBhvr>
                                      <p:rCtr x="6250" y="46"/>
                                    </p:animMotion>
                                  </p:childTnLst>
                                </p:cTn>
                              </p:par>
                              <p:par>
                                <p:cTn id="12" presetID="10" presetClass="entr" presetSubtype="0" fill="hold" nodeType="withEffect">
                                  <p:stCondLst>
                                    <p:cond delay="100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42" presetClass="path" presetSubtype="0" accel="50000" decel="50000" fill="hold" nodeType="withEffect">
                                  <p:stCondLst>
                                    <p:cond delay="1000"/>
                                  </p:stCondLst>
                                  <p:childTnLst>
                                    <p:animMotion origin="layout" path="M 1.25E-6 -0.00116 L 0.12513 -0.00023 " pathEditMode="relative" rAng="0" ptsTypes="AA">
                                      <p:cBhvr>
                                        <p:cTn id="16" dur="2000" fill="hold"/>
                                        <p:tgtEl>
                                          <p:spTgt spid="19"/>
                                        </p:tgtEl>
                                        <p:attrNameLst>
                                          <p:attrName>ppt_x</p:attrName>
                                          <p:attrName>ppt_y</p:attrName>
                                        </p:attrNameLst>
                                      </p:cBhvr>
                                      <p:rCtr x="6250" y="46"/>
                                    </p:animMotion>
                                  </p:childTnLst>
                                </p:cTn>
                              </p:par>
                              <p:par>
                                <p:cTn id="17" presetID="10" presetClass="entr" presetSubtype="0" fill="hold" nodeType="withEffect">
                                  <p:stCondLst>
                                    <p:cond delay="150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3.125E-6 1.85185E-6 L -0.01602 -0.5088 " pathEditMode="relative" rAng="0" ptsTypes="AA">
                                      <p:cBhvr>
                                        <p:cTn id="23" dur="2000" fill="hold"/>
                                        <p:tgtEl>
                                          <p:spTgt spid="57"/>
                                        </p:tgtEl>
                                        <p:attrNameLst>
                                          <p:attrName>ppt_x</p:attrName>
                                          <p:attrName>ppt_y</p:attrName>
                                        </p:attrNameLst>
                                      </p:cBhvr>
                                      <p:rCtr x="-729" y="-25440"/>
                                    </p:animMotion>
                                  </p:childTnLst>
                                </p:cTn>
                              </p:par>
                              <p:par>
                                <p:cTn id="24" presetID="10" presetClass="exit" presetSubtype="0" fill="hold" nodeType="withEffect">
                                  <p:stCondLst>
                                    <p:cond delay="0"/>
                                  </p:stCondLst>
                                  <p:childTnLst>
                                    <p:animEffect transition="out" filter="fade">
                                      <p:cBhvr>
                                        <p:cTn id="25" dur="500"/>
                                        <p:tgtEl>
                                          <p:spTgt spid="27"/>
                                        </p:tgtEl>
                                      </p:cBhvr>
                                    </p:animEffect>
                                    <p:set>
                                      <p:cBhvr>
                                        <p:cTn id="26" dur="1" fill="hold">
                                          <p:stCondLst>
                                            <p:cond delay="499"/>
                                          </p:stCondLst>
                                        </p:cTn>
                                        <p:tgtEl>
                                          <p:spTgt spid="27"/>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28"/>
                                        </p:tgtEl>
                                      </p:cBhvr>
                                    </p:animEffect>
                                    <p:set>
                                      <p:cBhvr>
                                        <p:cTn id="29" dur="1" fill="hold">
                                          <p:stCondLst>
                                            <p:cond delay="499"/>
                                          </p:stCondLst>
                                        </p:cTn>
                                        <p:tgtEl>
                                          <p:spTgt spid="2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childTnLst>
                          </p:cTn>
                        </p:par>
                        <p:par>
                          <p:cTn id="33" fill="hold">
                            <p:stCondLst>
                              <p:cond delay="2000"/>
                            </p:stCondLst>
                            <p:childTnLst>
                              <p:par>
                                <p:cTn id="34" presetID="1" presetClass="exit" presetSubtype="0" fill="hold" grpId="0" nodeType="afterEffect">
                                  <p:stCondLst>
                                    <p:cond delay="0"/>
                                  </p:stCondLst>
                                  <p:childTnLst>
                                    <p:set>
                                      <p:cBhvr>
                                        <p:cTn id="35" dur="1" fill="hold">
                                          <p:stCondLst>
                                            <p:cond delay="0"/>
                                          </p:stCondLst>
                                        </p:cTn>
                                        <p:tgtEl>
                                          <p:spTgt spid="66"/>
                                        </p:tgtEl>
                                        <p:attrNameLst>
                                          <p:attrName>style.visibility</p:attrName>
                                        </p:attrNameLst>
                                      </p:cBhvr>
                                      <p:to>
                                        <p:strVal val="hidden"/>
                                      </p:to>
                                    </p:set>
                                  </p:childTnLst>
                                </p:cTn>
                              </p:par>
                            </p:childTnLst>
                          </p:cTn>
                        </p:par>
                        <p:par>
                          <p:cTn id="36" fill="hold">
                            <p:stCondLst>
                              <p:cond delay="2000"/>
                            </p:stCondLst>
                            <p:childTnLst>
                              <p:par>
                                <p:cTn id="37" presetID="1"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par>
                          <p:cTn id="39" fill="hold">
                            <p:stCondLst>
                              <p:cond delay="2000"/>
                            </p:stCondLst>
                            <p:childTnLst>
                              <p:par>
                                <p:cTn id="40" presetID="42" presetClass="path" presetSubtype="0" accel="50000" decel="50000" fill="hold" nodeType="afterEffect">
                                  <p:stCondLst>
                                    <p:cond delay="0"/>
                                  </p:stCondLst>
                                  <p:childTnLst>
                                    <p:animMotion origin="layout" path="M 2.08333E-7 2.22222E-6 L -0.24909 -0.48843 " pathEditMode="relative" rAng="0" ptsTypes="AA">
                                      <p:cBhvr>
                                        <p:cTn id="41" dur="2000" fill="hold"/>
                                        <p:tgtEl>
                                          <p:spTgt spid="9"/>
                                        </p:tgtEl>
                                        <p:attrNameLst>
                                          <p:attrName>ppt_x</p:attrName>
                                          <p:attrName>ppt_y</p:attrName>
                                        </p:attrNameLst>
                                      </p:cBhvr>
                                      <p:rCtr x="-12383" y="-24421"/>
                                    </p:animMotion>
                                  </p:childTnLst>
                                </p:cTn>
                              </p:par>
                            </p:childTnLst>
                          </p:cTn>
                        </p:par>
                        <p:par>
                          <p:cTn id="42" fill="hold">
                            <p:stCondLst>
                              <p:cond delay="4000"/>
                            </p:stCondLst>
                            <p:childTnLst>
                              <p:par>
                                <p:cTn id="43" presetID="1" presetClass="exit" presetSubtype="0" fill="hold" nodeType="afterEffect">
                                  <p:stCondLst>
                                    <p:cond delay="0"/>
                                  </p:stCondLst>
                                  <p:childTnLst>
                                    <p:set>
                                      <p:cBhvr>
                                        <p:cTn id="44" dur="1" fill="hold">
                                          <p:stCondLst>
                                            <p:cond delay="0"/>
                                          </p:stCondLst>
                                        </p:cTn>
                                        <p:tgtEl>
                                          <p:spTgt spid="9"/>
                                        </p:tgtEl>
                                        <p:attrNameLst>
                                          <p:attrName>style.visibility</p:attrName>
                                        </p:attrNameLst>
                                      </p:cBhvr>
                                      <p:to>
                                        <p:strVal val="hidden"/>
                                      </p:to>
                                    </p:set>
                                  </p:childTnLst>
                                </p:cTn>
                              </p:par>
                            </p:childTnLst>
                          </p:cTn>
                        </p:par>
                        <p:par>
                          <p:cTn id="45" fill="hold">
                            <p:stCondLst>
                              <p:cond delay="4000"/>
                            </p:stCondLst>
                            <p:childTnLst>
                              <p:par>
                                <p:cTn id="46" presetID="42" presetClass="path" presetSubtype="0" accel="50000" decel="50000" fill="hold" nodeType="afterEffect">
                                  <p:stCondLst>
                                    <p:cond delay="0"/>
                                  </p:stCondLst>
                                  <p:childTnLst>
                                    <p:animMotion origin="layout" path="M -0.01602 -0.5088 L 0.10937 -0.50926 " pathEditMode="relative" rAng="0" ptsTypes="AA">
                                      <p:cBhvr>
                                        <p:cTn id="47" dur="4000" fill="hold"/>
                                        <p:tgtEl>
                                          <p:spTgt spid="57"/>
                                        </p:tgtEl>
                                        <p:attrNameLst>
                                          <p:attrName>ppt_x</p:attrName>
                                          <p:attrName>ppt_y</p:attrName>
                                        </p:attrNameLst>
                                      </p:cBhvr>
                                      <p:rCtr x="6263" y="-23"/>
                                    </p:animMotion>
                                  </p:childTnLst>
                                </p:cTn>
                              </p:par>
                              <p:par>
                                <p:cTn id="48" presetID="63" presetClass="path" presetSubtype="0" accel="50000" decel="50000" fill="hold" nodeType="withEffect">
                                  <p:stCondLst>
                                    <p:cond delay="0"/>
                                  </p:stCondLst>
                                  <p:childTnLst>
                                    <p:animMotion origin="layout" path="M 0.12513 -0.00024 L 0.24974 -0.00024 " pathEditMode="relative" rAng="0" ptsTypes="AA">
                                      <p:cBhvr>
                                        <p:cTn id="49" dur="4000" fill="hold"/>
                                        <p:tgtEl>
                                          <p:spTgt spid="17"/>
                                        </p:tgtEl>
                                        <p:attrNameLst>
                                          <p:attrName>ppt_x</p:attrName>
                                          <p:attrName>ppt_y</p:attrName>
                                        </p:attrNameLst>
                                      </p:cBhvr>
                                      <p:rCtr x="6224" y="0"/>
                                    </p:animMotion>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0.10937 -0.50926 L -0.01797 -0.34954 " pathEditMode="relative" rAng="0" ptsTypes="AA">
                                      <p:cBhvr>
                                        <p:cTn id="53" dur="2000" fill="hold"/>
                                        <p:tgtEl>
                                          <p:spTgt spid="57"/>
                                        </p:tgtEl>
                                        <p:attrNameLst>
                                          <p:attrName>ppt_x</p:attrName>
                                          <p:attrName>ppt_y</p:attrName>
                                        </p:attrNameLst>
                                      </p:cBhvr>
                                      <p:rCtr x="-6328" y="7963"/>
                                    </p:animMotion>
                                  </p:childTnLst>
                                </p:cTn>
                              </p:par>
                              <p:par>
                                <p:cTn id="54" presetID="63" presetClass="path" presetSubtype="0" accel="50000" decel="50000" fill="hold" nodeType="withEffect">
                                  <p:stCondLst>
                                    <p:cond delay="0"/>
                                  </p:stCondLst>
                                  <p:childTnLst>
                                    <p:animMotion origin="layout" path="M -2.08333E-7 1.85185E-6 L 0.30729 -0.50926 " pathEditMode="relative" rAng="0" ptsTypes="AA">
                                      <p:cBhvr>
                                        <p:cTn id="55" dur="2000" fill="hold"/>
                                        <p:tgtEl>
                                          <p:spTgt spid="59"/>
                                        </p:tgtEl>
                                        <p:attrNameLst>
                                          <p:attrName>ppt_x</p:attrName>
                                          <p:attrName>ppt_y</p:attrName>
                                        </p:attrNameLst>
                                      </p:cBhvr>
                                      <p:rCtr x="15365" y="-25440"/>
                                    </p:animMotion>
                                  </p:childTnLst>
                                </p:cTn>
                              </p:par>
                            </p:childTnLst>
                          </p:cTn>
                        </p:par>
                        <p:par>
                          <p:cTn id="56" fill="hold">
                            <p:stCondLst>
                              <p:cond delay="2000"/>
                            </p:stCondLst>
                            <p:childTnLst>
                              <p:par>
                                <p:cTn id="57" presetID="1" presetClass="entr" presetSubtype="0" fill="hold" nodeType="after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xit"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hidden"/>
                                      </p:to>
                                    </p:set>
                                  </p:childTnLst>
                                </p:cTn>
                              </p:par>
                            </p:childTnLst>
                          </p:cTn>
                        </p:par>
                        <p:par>
                          <p:cTn id="63" fill="hold">
                            <p:stCondLst>
                              <p:cond delay="2000"/>
                            </p:stCondLst>
                            <p:childTnLst>
                              <p:par>
                                <p:cTn id="64" presetID="42" presetClass="path" presetSubtype="0" accel="50000" decel="50000" fill="hold" nodeType="afterEffect">
                                  <p:stCondLst>
                                    <p:cond delay="0"/>
                                  </p:stCondLst>
                                  <p:childTnLst>
                                    <p:animMotion origin="layout" path="M 2.08333E-7 2.22222E-6 L -0.25104 -0.32917 " pathEditMode="relative" rAng="0" ptsTypes="AA">
                                      <p:cBhvr>
                                        <p:cTn id="65" dur="2000" fill="hold"/>
                                        <p:tgtEl>
                                          <p:spTgt spid="21"/>
                                        </p:tgtEl>
                                        <p:attrNameLst>
                                          <p:attrName>ppt_x</p:attrName>
                                          <p:attrName>ppt_y</p:attrName>
                                        </p:attrNameLst>
                                      </p:cBhvr>
                                      <p:rCtr x="-12500" y="-16713"/>
                                    </p:animMotion>
                                  </p:childTnLst>
                                </p:cTn>
                              </p:par>
                              <p:par>
                                <p:cTn id="66" presetID="42" presetClass="path" presetSubtype="0" accel="50000" decel="50000" fill="hold" nodeType="withEffect">
                                  <p:stCondLst>
                                    <p:cond delay="0"/>
                                  </p:stCondLst>
                                  <p:childTnLst>
                                    <p:animMotion origin="layout" path="M 2.08333E-7 2.22222E-6 L -0.12369 -0.48889 " pathEditMode="relative" rAng="0" ptsTypes="AA">
                                      <p:cBhvr>
                                        <p:cTn id="67" dur="2000" fill="hold"/>
                                        <p:tgtEl>
                                          <p:spTgt spid="23"/>
                                        </p:tgtEl>
                                        <p:attrNameLst>
                                          <p:attrName>ppt_x</p:attrName>
                                          <p:attrName>ppt_y</p:attrName>
                                        </p:attrNameLst>
                                      </p:cBhvr>
                                      <p:rCtr x="-6042" y="-24421"/>
                                    </p:animMotion>
                                  </p:childTnLst>
                                </p:cTn>
                              </p:par>
                            </p:childTnLst>
                          </p:cTn>
                        </p:par>
                        <p:par>
                          <p:cTn id="68" fill="hold">
                            <p:stCondLst>
                              <p:cond delay="4000"/>
                            </p:stCondLst>
                            <p:childTnLst>
                              <p:par>
                                <p:cTn id="69" presetID="1" presetClass="exit" presetSubtype="0" fill="hold" nodeType="afterEffect">
                                  <p:stCondLst>
                                    <p:cond delay="0"/>
                                  </p:stCondLst>
                                  <p:childTnLst>
                                    <p:set>
                                      <p:cBhvr>
                                        <p:cTn id="70" dur="1" fill="hold">
                                          <p:stCondLst>
                                            <p:cond delay="0"/>
                                          </p:stCondLst>
                                        </p:cTn>
                                        <p:tgtEl>
                                          <p:spTgt spid="2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24974 -0.00024 L 0.37318 -0.00024 " pathEditMode="relative" rAng="0" ptsTypes="AA">
                                      <p:cBhvr>
                                        <p:cTn id="76" dur="16000" fill="hold"/>
                                        <p:tgtEl>
                                          <p:spTgt spid="17"/>
                                        </p:tgtEl>
                                        <p:attrNameLst>
                                          <p:attrName>ppt_x</p:attrName>
                                          <p:attrName>ppt_y</p:attrName>
                                        </p:attrNameLst>
                                      </p:cBhvr>
                                      <p:rCtr x="6172" y="0"/>
                                    </p:animMotion>
                                  </p:childTnLst>
                                </p:cTn>
                              </p:par>
                              <p:par>
                                <p:cTn id="77" presetID="63" presetClass="path" presetSubtype="0" accel="50000" decel="50000" fill="hold" nodeType="withEffect">
                                  <p:stCondLst>
                                    <p:cond delay="0"/>
                                  </p:stCondLst>
                                  <p:childTnLst>
                                    <p:animMotion origin="layout" path="M 0.30729 -0.50926 L 0.43099 -0.50857 " pathEditMode="relative" rAng="0" ptsTypes="AA">
                                      <p:cBhvr>
                                        <p:cTn id="78" dur="16000" fill="hold"/>
                                        <p:tgtEl>
                                          <p:spTgt spid="59"/>
                                        </p:tgtEl>
                                        <p:attrNameLst>
                                          <p:attrName>ppt_x</p:attrName>
                                          <p:attrName>ppt_y</p:attrName>
                                        </p:attrNameLst>
                                      </p:cBhvr>
                                      <p:rCtr x="6185" y="23"/>
                                    </p:animMotion>
                                  </p:childTnLst>
                                </p:cTn>
                              </p:par>
                              <p:par>
                                <p:cTn id="79" presetID="42" presetClass="path" presetSubtype="0" accel="50000" decel="50000" fill="hold" nodeType="withEffect">
                                  <p:stCondLst>
                                    <p:cond delay="0"/>
                                  </p:stCondLst>
                                  <p:childTnLst>
                                    <p:animMotion origin="layout" path="M -0.01797 -0.34954 L 0.11054 -0.34954 " pathEditMode="relative" rAng="0" ptsTypes="AA">
                                      <p:cBhvr>
                                        <p:cTn id="80" dur="4000" fill="hold"/>
                                        <p:tgtEl>
                                          <p:spTgt spid="57"/>
                                        </p:tgtEl>
                                        <p:attrNameLst>
                                          <p:attrName>ppt_x</p:attrName>
                                          <p:attrName>ppt_y</p:attrName>
                                        </p:attrNameLst>
                                      </p:cBhvr>
                                      <p:rCtr x="6419" y="0"/>
                                    </p:animMotion>
                                  </p:childTnLst>
                                </p:cTn>
                              </p:par>
                              <p:par>
                                <p:cTn id="81" presetID="63" presetClass="path" presetSubtype="0" accel="50000" decel="50000" fill="hold" nodeType="withEffect">
                                  <p:stCondLst>
                                    <p:cond delay="0"/>
                                  </p:stCondLst>
                                  <p:childTnLst>
                                    <p:animMotion origin="layout" path="M 0.12513 -0.00023 L 0.24974 -0.00023 " pathEditMode="relative" rAng="0" ptsTypes="AA">
                                      <p:cBhvr>
                                        <p:cTn id="82" dur="4000" fill="hold"/>
                                        <p:tgtEl>
                                          <p:spTgt spid="18"/>
                                        </p:tgtEl>
                                        <p:attrNameLst>
                                          <p:attrName>ppt_x</p:attrName>
                                          <p:attrName>ppt_y</p:attrName>
                                        </p:attrNameLst>
                                      </p:cBhvr>
                                      <p:rCtr x="6224" y="0"/>
                                    </p:animMotion>
                                  </p:childTnLst>
                                </p:cTn>
                              </p:par>
                              <p:par>
                                <p:cTn id="83" presetID="42" presetClass="path" presetSubtype="0" accel="50000" decel="50000" fill="hold" nodeType="withEffect">
                                  <p:stCondLst>
                                    <p:cond delay="4000"/>
                                  </p:stCondLst>
                                  <p:childTnLst>
                                    <p:animMotion origin="layout" path="M 0.11054 -0.34954 L -0.0168 -0.18982 " pathEditMode="relative" rAng="0" ptsTypes="AA">
                                      <p:cBhvr>
                                        <p:cTn id="84" dur="2000" fill="hold"/>
                                        <p:tgtEl>
                                          <p:spTgt spid="57"/>
                                        </p:tgtEl>
                                        <p:attrNameLst>
                                          <p:attrName>ppt_x</p:attrName>
                                          <p:attrName>ppt_y</p:attrName>
                                        </p:attrNameLst>
                                      </p:cBhvr>
                                      <p:rCtr x="-6367" y="7986"/>
                                    </p:animMotion>
                                  </p:childTnLst>
                                </p:cTn>
                              </p:par>
                              <p:par>
                                <p:cTn id="85" presetID="63" presetClass="path" presetSubtype="0" accel="50000" decel="50000" fill="hold" nodeType="withEffect">
                                  <p:stCondLst>
                                    <p:cond delay="4000"/>
                                  </p:stCondLst>
                                  <p:childTnLst>
                                    <p:animMotion origin="layout" path="M 1.45833E-6 1.85185E-6 L 0.2095 -0.34954 " pathEditMode="relative" rAng="0" ptsTypes="AA">
                                      <p:cBhvr>
                                        <p:cTn id="86" dur="2000" fill="hold"/>
                                        <p:tgtEl>
                                          <p:spTgt spid="58"/>
                                        </p:tgtEl>
                                        <p:attrNameLst>
                                          <p:attrName>ppt_x</p:attrName>
                                          <p:attrName>ppt_y</p:attrName>
                                        </p:attrNameLst>
                                      </p:cBhvr>
                                      <p:rCtr x="10469" y="-17731"/>
                                    </p:animMotion>
                                  </p:childTnLst>
                                </p:cTn>
                              </p:par>
                              <p:par>
                                <p:cTn id="87" presetID="1" presetClass="exit" presetSubtype="0" fill="hold" grpId="0" nodeType="withEffect">
                                  <p:stCondLst>
                                    <p:cond delay="4000"/>
                                  </p:stCondLst>
                                  <p:childTnLst>
                                    <p:set>
                                      <p:cBhvr>
                                        <p:cTn id="88" dur="1" fill="hold">
                                          <p:stCondLst>
                                            <p:cond delay="0"/>
                                          </p:stCondLst>
                                        </p:cTn>
                                        <p:tgtEl>
                                          <p:spTgt spid="25"/>
                                        </p:tgtEl>
                                        <p:attrNameLst>
                                          <p:attrName>style.visibility</p:attrName>
                                        </p:attrNameLst>
                                      </p:cBhvr>
                                      <p:to>
                                        <p:strVal val="hidden"/>
                                      </p:to>
                                    </p:set>
                                  </p:childTnLst>
                                </p:cTn>
                              </p:par>
                              <p:par>
                                <p:cTn id="89" presetID="1" presetClass="entr" presetSubtype="0" fill="hold" nodeType="withEffect">
                                  <p:stCondLst>
                                    <p:cond delay="400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nodeType="withEffect">
                                  <p:stCondLst>
                                    <p:cond delay="4000"/>
                                  </p:stCondLst>
                                  <p:childTnLst>
                                    <p:set>
                                      <p:cBhvr>
                                        <p:cTn id="92" dur="1" fill="hold">
                                          <p:stCondLst>
                                            <p:cond delay="0"/>
                                          </p:stCondLst>
                                        </p:cTn>
                                        <p:tgtEl>
                                          <p:spTgt spid="41"/>
                                        </p:tgtEl>
                                        <p:attrNameLst>
                                          <p:attrName>style.visibility</p:attrName>
                                        </p:attrNameLst>
                                      </p:cBhvr>
                                      <p:to>
                                        <p:strVal val="visible"/>
                                      </p:to>
                                    </p:set>
                                  </p:childTnLst>
                                </p:cTn>
                              </p:par>
                              <p:par>
                                <p:cTn id="93" presetID="42" presetClass="path" presetSubtype="0" accel="50000" decel="50000" fill="hold" nodeType="withEffect">
                                  <p:stCondLst>
                                    <p:cond delay="4000"/>
                                  </p:stCondLst>
                                  <p:childTnLst>
                                    <p:animMotion origin="layout" path="M 2.08333E-7 2.22222E-6 L -0.12252 -0.32917 " pathEditMode="relative" rAng="0" ptsTypes="AA">
                                      <p:cBhvr>
                                        <p:cTn id="94" dur="2000" fill="hold"/>
                                        <p:tgtEl>
                                          <p:spTgt spid="39"/>
                                        </p:tgtEl>
                                        <p:attrNameLst>
                                          <p:attrName>ppt_x</p:attrName>
                                          <p:attrName>ppt_y</p:attrName>
                                        </p:attrNameLst>
                                      </p:cBhvr>
                                      <p:rCtr x="-6042" y="-16713"/>
                                    </p:animMotion>
                                  </p:childTnLst>
                                </p:cTn>
                              </p:par>
                              <p:par>
                                <p:cTn id="95" presetID="42" presetClass="path" presetSubtype="0" accel="50000" decel="50000" fill="hold" nodeType="withEffect">
                                  <p:stCondLst>
                                    <p:cond delay="4000"/>
                                  </p:stCondLst>
                                  <p:childTnLst>
                                    <p:animMotion origin="layout" path="M 2.08333E-7 2.22222E-6 L -0.24987 -0.16945 " pathEditMode="relative" rAng="0" ptsTypes="AA">
                                      <p:cBhvr>
                                        <p:cTn id="96" dur="2000" fill="hold"/>
                                        <p:tgtEl>
                                          <p:spTgt spid="41"/>
                                        </p:tgtEl>
                                        <p:attrNameLst>
                                          <p:attrName>ppt_x</p:attrName>
                                          <p:attrName>ppt_y</p:attrName>
                                        </p:attrNameLst>
                                      </p:cBhvr>
                                      <p:rCtr x="-12500" y="-8657"/>
                                    </p:animMotion>
                                  </p:childTnLst>
                                </p:cTn>
                              </p:par>
                              <p:par>
                                <p:cTn id="97" presetID="10" presetClass="entr" presetSubtype="0" fill="hold" grpId="0" nodeType="withEffect">
                                  <p:stCondLst>
                                    <p:cond delay="4000"/>
                                  </p:stCondLst>
                                  <p:childTnLst>
                                    <p:set>
                                      <p:cBhvr>
                                        <p:cTn id="98" dur="1" fill="hold">
                                          <p:stCondLst>
                                            <p:cond delay="0"/>
                                          </p:stCondLst>
                                        </p:cTn>
                                        <p:tgtEl>
                                          <p:spTgt spid="96"/>
                                        </p:tgtEl>
                                        <p:attrNameLst>
                                          <p:attrName>style.visibility</p:attrName>
                                        </p:attrNameLst>
                                      </p:cBhvr>
                                      <p:to>
                                        <p:strVal val="visible"/>
                                      </p:to>
                                    </p:set>
                                    <p:animEffect transition="in" filter="fade">
                                      <p:cBhvr>
                                        <p:cTn id="99" dur="500"/>
                                        <p:tgtEl>
                                          <p:spTgt spid="96"/>
                                        </p:tgtEl>
                                      </p:cBhvr>
                                    </p:animEffect>
                                  </p:childTnLst>
                                </p:cTn>
                              </p:par>
                              <p:par>
                                <p:cTn id="100" presetID="10" presetClass="entr" presetSubtype="0" fill="hold" nodeType="withEffect">
                                  <p:stCondLst>
                                    <p:cond delay="400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par>
                                <p:cTn id="103" presetID="32" presetClass="emph" presetSubtype="0" fill="hold" nodeType="withEffect">
                                  <p:stCondLst>
                                    <p:cond delay="4500"/>
                                  </p:stCondLst>
                                  <p:childTnLst>
                                    <p:animRot by="120000">
                                      <p:cBhvr>
                                        <p:cTn id="104" dur="100" fill="hold">
                                          <p:stCondLst>
                                            <p:cond delay="0"/>
                                          </p:stCondLst>
                                        </p:cTn>
                                        <p:tgtEl>
                                          <p:spTgt spid="49"/>
                                        </p:tgtEl>
                                        <p:attrNameLst>
                                          <p:attrName>r</p:attrName>
                                        </p:attrNameLst>
                                      </p:cBhvr>
                                    </p:animRot>
                                    <p:animRot by="-240000">
                                      <p:cBhvr>
                                        <p:cTn id="105" dur="200" fill="hold">
                                          <p:stCondLst>
                                            <p:cond delay="200"/>
                                          </p:stCondLst>
                                        </p:cTn>
                                        <p:tgtEl>
                                          <p:spTgt spid="49"/>
                                        </p:tgtEl>
                                        <p:attrNameLst>
                                          <p:attrName>r</p:attrName>
                                        </p:attrNameLst>
                                      </p:cBhvr>
                                    </p:animRot>
                                    <p:animRot by="240000">
                                      <p:cBhvr>
                                        <p:cTn id="106" dur="200" fill="hold">
                                          <p:stCondLst>
                                            <p:cond delay="400"/>
                                          </p:stCondLst>
                                        </p:cTn>
                                        <p:tgtEl>
                                          <p:spTgt spid="49"/>
                                        </p:tgtEl>
                                        <p:attrNameLst>
                                          <p:attrName>r</p:attrName>
                                        </p:attrNameLst>
                                      </p:cBhvr>
                                    </p:animRot>
                                    <p:animRot by="-240000">
                                      <p:cBhvr>
                                        <p:cTn id="107" dur="200" fill="hold">
                                          <p:stCondLst>
                                            <p:cond delay="600"/>
                                          </p:stCondLst>
                                        </p:cTn>
                                        <p:tgtEl>
                                          <p:spTgt spid="49"/>
                                        </p:tgtEl>
                                        <p:attrNameLst>
                                          <p:attrName>r</p:attrName>
                                        </p:attrNameLst>
                                      </p:cBhvr>
                                    </p:animRot>
                                    <p:animRot by="120000">
                                      <p:cBhvr>
                                        <p:cTn id="108" dur="200" fill="hold">
                                          <p:stCondLst>
                                            <p:cond delay="800"/>
                                          </p:stCondLst>
                                        </p:cTn>
                                        <p:tgtEl>
                                          <p:spTgt spid="49"/>
                                        </p:tgtEl>
                                        <p:attrNameLst>
                                          <p:attrName>r</p:attrName>
                                        </p:attrNameLst>
                                      </p:cBhvr>
                                    </p:animRot>
                                  </p:childTnLst>
                                </p:cTn>
                              </p:par>
                              <p:par>
                                <p:cTn id="109" presetID="1" presetClass="exit" presetSubtype="0" fill="hold" nodeType="withEffect">
                                  <p:stCondLst>
                                    <p:cond delay="6000"/>
                                  </p:stCondLst>
                                  <p:childTnLst>
                                    <p:set>
                                      <p:cBhvr>
                                        <p:cTn id="110" dur="1" fill="hold">
                                          <p:stCondLst>
                                            <p:cond delay="0"/>
                                          </p:stCondLst>
                                        </p:cTn>
                                        <p:tgtEl>
                                          <p:spTgt spid="39"/>
                                        </p:tgtEl>
                                        <p:attrNameLst>
                                          <p:attrName>style.visibility</p:attrName>
                                        </p:attrNameLst>
                                      </p:cBhvr>
                                      <p:to>
                                        <p:strVal val="hidden"/>
                                      </p:to>
                                    </p:set>
                                  </p:childTnLst>
                                </p:cTn>
                              </p:par>
                              <p:par>
                                <p:cTn id="111" presetID="1" presetClass="exit" presetSubtype="0" fill="hold" nodeType="withEffect">
                                  <p:stCondLst>
                                    <p:cond delay="6000"/>
                                  </p:stCondLst>
                                  <p:childTnLst>
                                    <p:set>
                                      <p:cBhvr>
                                        <p:cTn id="112" dur="1" fill="hold">
                                          <p:stCondLst>
                                            <p:cond delay="0"/>
                                          </p:stCondLst>
                                        </p:cTn>
                                        <p:tgtEl>
                                          <p:spTgt spid="41"/>
                                        </p:tgtEl>
                                        <p:attrNameLst>
                                          <p:attrName>style.visibility</p:attrName>
                                        </p:attrNameLst>
                                      </p:cBhvr>
                                      <p:to>
                                        <p:strVal val="hidden"/>
                                      </p:to>
                                    </p:set>
                                  </p:childTnLst>
                                </p:cTn>
                              </p:par>
                              <p:par>
                                <p:cTn id="113" presetID="42" presetClass="path" presetSubtype="0" accel="50000" decel="50000" fill="hold" nodeType="withEffect">
                                  <p:stCondLst>
                                    <p:cond delay="6000"/>
                                  </p:stCondLst>
                                  <p:childTnLst>
                                    <p:animMotion origin="layout" path="M -0.0168 -0.18982 L 0.11054 -0.18982 " pathEditMode="relative" rAng="0" ptsTypes="AA">
                                      <p:cBhvr>
                                        <p:cTn id="114" dur="4000" fill="hold"/>
                                        <p:tgtEl>
                                          <p:spTgt spid="57"/>
                                        </p:tgtEl>
                                        <p:attrNameLst>
                                          <p:attrName>ppt_x</p:attrName>
                                          <p:attrName>ppt_y</p:attrName>
                                        </p:attrNameLst>
                                      </p:cBhvr>
                                      <p:rCtr x="6367" y="0"/>
                                    </p:animMotion>
                                  </p:childTnLst>
                                </p:cTn>
                              </p:par>
                              <p:par>
                                <p:cTn id="115" presetID="63" presetClass="path" presetSubtype="0" accel="50000" decel="50000" fill="hold" nodeType="withEffect">
                                  <p:stCondLst>
                                    <p:cond delay="6000"/>
                                  </p:stCondLst>
                                  <p:childTnLst>
                                    <p:animMotion origin="layout" path="M 0.12513 -0.00023 L 0.24974 -0.00023 " pathEditMode="relative" rAng="0" ptsTypes="AA">
                                      <p:cBhvr>
                                        <p:cTn id="116" dur="4000" fill="hold"/>
                                        <p:tgtEl>
                                          <p:spTgt spid="19"/>
                                        </p:tgtEl>
                                        <p:attrNameLst>
                                          <p:attrName>ppt_x</p:attrName>
                                          <p:attrName>ppt_y</p:attrName>
                                        </p:attrNameLst>
                                      </p:cBhvr>
                                      <p:rCtr x="6224" y="0"/>
                                    </p:animMotion>
                                  </p:childTnLst>
                                </p:cTn>
                              </p:par>
                              <p:par>
                                <p:cTn id="117" presetID="63" presetClass="path" presetSubtype="0" accel="50000" decel="50000" fill="hold" nodeType="withEffect">
                                  <p:stCondLst>
                                    <p:cond delay="6000"/>
                                  </p:stCondLst>
                                  <p:childTnLst>
                                    <p:animMotion origin="layout" path="M 0.24974 -0.00023 L 0.37318 -0.00023 " pathEditMode="relative" rAng="0" ptsTypes="AA">
                                      <p:cBhvr>
                                        <p:cTn id="118" dur="14000" fill="hold"/>
                                        <p:tgtEl>
                                          <p:spTgt spid="18"/>
                                        </p:tgtEl>
                                        <p:attrNameLst>
                                          <p:attrName>ppt_x</p:attrName>
                                          <p:attrName>ppt_y</p:attrName>
                                        </p:attrNameLst>
                                      </p:cBhvr>
                                      <p:rCtr x="6172" y="0"/>
                                    </p:animMotion>
                                  </p:childTnLst>
                                </p:cTn>
                              </p:par>
                              <p:par>
                                <p:cTn id="119" presetID="63" presetClass="path" presetSubtype="0" accel="50000" decel="50000" fill="hold" nodeType="withEffect">
                                  <p:stCondLst>
                                    <p:cond delay="6000"/>
                                  </p:stCondLst>
                                  <p:childTnLst>
                                    <p:animMotion origin="layout" path="M 0.21068 -0.34954 L 0.33151 -0.34954 " pathEditMode="relative" rAng="0" ptsTypes="AA">
                                      <p:cBhvr>
                                        <p:cTn id="120" dur="14000" fill="hold"/>
                                        <p:tgtEl>
                                          <p:spTgt spid="58"/>
                                        </p:tgtEl>
                                        <p:attrNameLst>
                                          <p:attrName>ppt_x</p:attrName>
                                          <p:attrName>ppt_y</p:attrName>
                                        </p:attrNameLst>
                                      </p:cBhvr>
                                      <p:rCtr x="6042" y="0"/>
                                    </p:animMotion>
                                  </p:childTnLst>
                                </p:cTn>
                              </p:par>
                              <p:par>
                                <p:cTn id="121" presetID="63" presetClass="path" presetSubtype="0" accel="50000" decel="50000" fill="hold" nodeType="withEffect">
                                  <p:stCondLst>
                                    <p:cond delay="10000"/>
                                  </p:stCondLst>
                                  <p:childTnLst>
                                    <p:animMotion origin="layout" path="M 0.11054 -0.18982 L 3.125E-6 1.85185E-6 " pathEditMode="relative" rAng="0" ptsTypes="AA">
                                      <p:cBhvr>
                                        <p:cTn id="122" dur="2000" fill="hold"/>
                                        <p:tgtEl>
                                          <p:spTgt spid="57"/>
                                        </p:tgtEl>
                                        <p:attrNameLst>
                                          <p:attrName>ppt_x</p:attrName>
                                          <p:attrName>ppt_y</p:attrName>
                                        </p:attrNameLst>
                                      </p:cBhvr>
                                      <p:rCtr x="-5534" y="9491"/>
                                    </p:animMotion>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1" nodeType="clickEffect">
                                  <p:stCondLst>
                                    <p:cond delay="0"/>
                                  </p:stCondLst>
                                  <p:childTnLst>
                                    <p:animEffect transition="out" filter="fade">
                                      <p:cBhvr>
                                        <p:cTn id="126" dur="500"/>
                                        <p:tgtEl>
                                          <p:spTgt spid="96"/>
                                        </p:tgtEl>
                                      </p:cBhvr>
                                    </p:animEffect>
                                    <p:set>
                                      <p:cBhvr>
                                        <p:cTn id="127" dur="1" fill="hold">
                                          <p:stCondLst>
                                            <p:cond delay="499"/>
                                          </p:stCondLst>
                                        </p:cTn>
                                        <p:tgtEl>
                                          <p:spTgt spid="96"/>
                                        </p:tgtEl>
                                        <p:attrNameLst>
                                          <p:attrName>style.visibility</p:attrName>
                                        </p:attrNameLst>
                                      </p:cBhvr>
                                      <p:to>
                                        <p:strVal val="hidden"/>
                                      </p:to>
                                    </p:set>
                                  </p:childTnLst>
                                </p:cTn>
                              </p:par>
                            </p:childTnLst>
                          </p:cTn>
                        </p:par>
                        <p:par>
                          <p:cTn id="128" fill="hold">
                            <p:stCondLst>
                              <p:cond delay="500"/>
                            </p:stCondLst>
                            <p:childTnLst>
                              <p:par>
                                <p:cTn id="129" presetID="63" presetClass="path" presetSubtype="0" accel="50000" decel="50000" fill="hold" nodeType="afterEffect">
                                  <p:stCondLst>
                                    <p:cond delay="0"/>
                                  </p:stCondLst>
                                  <p:childTnLst>
                                    <p:animMotion origin="layout" path="M 0.43099 -0.50857 L 0.30847 -0.18981 " pathEditMode="relative" rAng="0" ptsTypes="AA">
                                      <p:cBhvr>
                                        <p:cTn id="130" dur="2000" fill="hold"/>
                                        <p:tgtEl>
                                          <p:spTgt spid="59"/>
                                        </p:tgtEl>
                                        <p:attrNameLst>
                                          <p:attrName>ppt_x</p:attrName>
                                          <p:attrName>ppt_y</p:attrName>
                                        </p:attrNameLst>
                                      </p:cBhvr>
                                      <p:rCtr x="-6042" y="15648"/>
                                    </p:animMotion>
                                  </p:childTnLst>
                                </p:cTn>
                              </p:par>
                              <p:par>
                                <p:cTn id="131" presetID="63" presetClass="path" presetSubtype="0" accel="50000" decel="50000" fill="hold" nodeType="withEffect">
                                  <p:stCondLst>
                                    <p:cond delay="0"/>
                                  </p:stCondLst>
                                  <p:childTnLst>
                                    <p:animMotion origin="layout" path="M 3.125E-6 1.85185E-6 L 0.23307 -0.50856 " pathEditMode="relative" rAng="0" ptsTypes="AA">
                                      <p:cBhvr>
                                        <p:cTn id="132" dur="2000" fill="hold"/>
                                        <p:tgtEl>
                                          <p:spTgt spid="57"/>
                                        </p:tgtEl>
                                        <p:attrNameLst>
                                          <p:attrName>ppt_x</p:attrName>
                                          <p:attrName>ppt_y</p:attrName>
                                        </p:attrNameLst>
                                      </p:cBhvr>
                                      <p:rCtr x="11654" y="-25486"/>
                                    </p:animMotion>
                                  </p:childTnLst>
                                </p:cTn>
                              </p:par>
                              <p:par>
                                <p:cTn id="133" presetID="63" presetClass="path" presetSubtype="0" accel="50000" decel="50000" fill="hold" nodeType="withEffect">
                                  <p:stCondLst>
                                    <p:cond delay="0"/>
                                  </p:stCondLst>
                                  <p:childTnLst>
                                    <p:animMotion origin="layout" path="M 0.33151 -0.34954 L -1.66667E-6 3.7037E-7 " pathEditMode="relative" rAng="0" ptsTypes="AA">
                                      <p:cBhvr>
                                        <p:cTn id="134" dur="2000" fill="hold"/>
                                        <p:tgtEl>
                                          <p:spTgt spid="58"/>
                                        </p:tgtEl>
                                        <p:attrNameLst>
                                          <p:attrName>ppt_x</p:attrName>
                                          <p:attrName>ppt_y</p:attrName>
                                        </p:attrNameLst>
                                      </p:cBhvr>
                                      <p:rCtr x="-16484" y="17176"/>
                                    </p:animMotion>
                                  </p:childTnLst>
                                </p:cTn>
                              </p:par>
                            </p:childTnLst>
                          </p:cTn>
                        </p:par>
                        <p:par>
                          <p:cTn id="135" fill="hold">
                            <p:stCondLst>
                              <p:cond delay="2500"/>
                            </p:stCondLst>
                            <p:childTnLst>
                              <p:par>
                                <p:cTn id="136" presetID="10" presetClass="entr" presetSubtype="0" fill="hold" grpId="0" nodeType="afterEffect">
                                  <p:stCondLst>
                                    <p:cond delay="0"/>
                                  </p:stCondLst>
                                  <p:childTnLst>
                                    <p:set>
                                      <p:cBhvr>
                                        <p:cTn id="137" dur="1" fill="hold">
                                          <p:stCondLst>
                                            <p:cond delay="0"/>
                                          </p:stCondLst>
                                        </p:cTn>
                                        <p:tgtEl>
                                          <p:spTgt spid="93"/>
                                        </p:tgtEl>
                                        <p:attrNameLst>
                                          <p:attrName>style.visibility</p:attrName>
                                        </p:attrNameLst>
                                      </p:cBhvr>
                                      <p:to>
                                        <p:strVal val="visible"/>
                                      </p:to>
                                    </p:set>
                                    <p:animEffect transition="in" filter="fade">
                                      <p:cBhvr>
                                        <p:cTn id="138" dur="500"/>
                                        <p:tgtEl>
                                          <p:spTgt spid="93"/>
                                        </p:tgtEl>
                                      </p:cBhvr>
                                    </p:animEffect>
                                  </p:childTnLst>
                                </p:cTn>
                              </p:par>
                            </p:childTnLst>
                          </p:cTn>
                        </p:par>
                        <p:par>
                          <p:cTn id="139" fill="hold">
                            <p:stCondLst>
                              <p:cond delay="3000"/>
                            </p:stCondLst>
                            <p:childTnLst>
                              <p:par>
                                <p:cTn id="140" presetID="10" presetClass="entr" presetSubtype="0" fill="hold" grpId="0" nodeType="afterEffect">
                                  <p:stCondLst>
                                    <p:cond delay="0"/>
                                  </p:stCondLst>
                                  <p:childTnLst>
                                    <p:set>
                                      <p:cBhvr>
                                        <p:cTn id="141" dur="1" fill="hold">
                                          <p:stCondLst>
                                            <p:cond delay="0"/>
                                          </p:stCondLst>
                                        </p:cTn>
                                        <p:tgtEl>
                                          <p:spTgt spid="94"/>
                                        </p:tgtEl>
                                        <p:attrNameLst>
                                          <p:attrName>style.visibility</p:attrName>
                                        </p:attrNameLst>
                                      </p:cBhvr>
                                      <p:to>
                                        <p:strVal val="visible"/>
                                      </p:to>
                                    </p:set>
                                    <p:animEffect transition="in" filter="fade">
                                      <p:cBhvr>
                                        <p:cTn id="142" dur="500"/>
                                        <p:tgtEl>
                                          <p:spTgt spid="94"/>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93"/>
                                        </p:tgtEl>
                                      </p:cBhvr>
                                    </p:animEffect>
                                    <p:set>
                                      <p:cBhvr>
                                        <p:cTn id="147" dur="1" fill="hold">
                                          <p:stCondLst>
                                            <p:cond delay="499"/>
                                          </p:stCondLst>
                                        </p:cTn>
                                        <p:tgtEl>
                                          <p:spTgt spid="93"/>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94"/>
                                        </p:tgtEl>
                                      </p:cBhvr>
                                    </p:animEffect>
                                    <p:set>
                                      <p:cBhvr>
                                        <p:cTn id="150" dur="1" fill="hold">
                                          <p:stCondLst>
                                            <p:cond delay="499"/>
                                          </p:stCondLst>
                                        </p:cTn>
                                        <p:tgtEl>
                                          <p:spTgt spid="94"/>
                                        </p:tgtEl>
                                        <p:attrNameLst>
                                          <p:attrName>style.visibility</p:attrName>
                                        </p:attrNameLst>
                                      </p:cBhvr>
                                      <p:to>
                                        <p:strVal val="hidden"/>
                                      </p:to>
                                    </p:set>
                                  </p:childTnLst>
                                </p:cTn>
                              </p:par>
                            </p:childTnLst>
                          </p:cTn>
                        </p:par>
                        <p:par>
                          <p:cTn id="151" fill="hold">
                            <p:stCondLst>
                              <p:cond delay="500"/>
                            </p:stCondLst>
                            <p:childTnLst>
                              <p:par>
                                <p:cTn id="152" presetID="1" presetClass="exit" presetSubtype="0" fill="hold" grpId="0" nodeType="afterEffect">
                                  <p:stCondLst>
                                    <p:cond delay="0"/>
                                  </p:stCondLst>
                                  <p:childTnLst>
                                    <p:set>
                                      <p:cBhvr>
                                        <p:cTn id="153" dur="1" fill="hold">
                                          <p:stCondLst>
                                            <p:cond delay="0"/>
                                          </p:stCondLst>
                                        </p:cTn>
                                        <p:tgtEl>
                                          <p:spTgt spid="43"/>
                                        </p:tgtEl>
                                        <p:attrNameLst>
                                          <p:attrName>style.visibility</p:attrName>
                                        </p:attrNameLst>
                                      </p:cBhvr>
                                      <p:to>
                                        <p:strVal val="hidden"/>
                                      </p:to>
                                    </p:set>
                                  </p:childTnLst>
                                </p:cTn>
                              </p:par>
                              <p:par>
                                <p:cTn id="154" presetID="1" presetClass="exit" presetSubtype="0" fill="hold" grpId="0" nodeType="withEffect">
                                  <p:stCondLst>
                                    <p:cond delay="0"/>
                                  </p:stCondLst>
                                  <p:childTnLst>
                                    <p:set>
                                      <p:cBhvr>
                                        <p:cTn id="155" dur="1" fill="hold">
                                          <p:stCondLst>
                                            <p:cond delay="0"/>
                                          </p:stCondLst>
                                        </p:cTn>
                                        <p:tgtEl>
                                          <p:spTgt spid="67"/>
                                        </p:tgtEl>
                                        <p:attrNameLst>
                                          <p:attrName>style.visibility</p:attrName>
                                        </p:attrNameLst>
                                      </p:cBhvr>
                                      <p:to>
                                        <p:strVal val="hidden"/>
                                      </p:to>
                                    </p:set>
                                  </p:childTnLst>
                                </p:cTn>
                              </p:par>
                            </p:childTnLst>
                          </p:cTn>
                        </p:par>
                        <p:par>
                          <p:cTn id="156" fill="hold">
                            <p:stCondLst>
                              <p:cond delay="500"/>
                            </p:stCondLst>
                            <p:childTnLst>
                              <p:par>
                                <p:cTn id="157" presetID="1" presetClass="entr" presetSubtype="0" fill="hold" nodeType="afterEffect">
                                  <p:stCondLst>
                                    <p:cond delay="0"/>
                                  </p:stCondLst>
                                  <p:childTnLst>
                                    <p:set>
                                      <p:cBhvr>
                                        <p:cTn id="158" dur="1" fill="hold">
                                          <p:stCondLst>
                                            <p:cond delay="0"/>
                                          </p:stCondLst>
                                        </p:cTn>
                                        <p:tgtEl>
                                          <p:spTgt spid="95"/>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97"/>
                                        </p:tgtEl>
                                        <p:attrNameLst>
                                          <p:attrName>style.visibility</p:attrName>
                                        </p:attrNameLst>
                                      </p:cBhvr>
                                      <p:to>
                                        <p:strVal val="visible"/>
                                      </p:to>
                                    </p:set>
                                  </p:childTnLst>
                                </p:cTn>
                              </p:par>
                              <p:par>
                                <p:cTn id="161" presetID="42" presetClass="path" presetSubtype="0" accel="50000" decel="50000" fill="hold" nodeType="withEffect">
                                  <p:stCondLst>
                                    <p:cond delay="0"/>
                                  </p:stCondLst>
                                  <p:childTnLst>
                                    <p:animMotion origin="layout" path="M 2.08333E-7 2.22222E-6 L 6.25E-7 -0.48819 " pathEditMode="relative" rAng="0" ptsTypes="AA">
                                      <p:cBhvr>
                                        <p:cTn id="162" dur="2000" fill="hold"/>
                                        <p:tgtEl>
                                          <p:spTgt spid="95"/>
                                        </p:tgtEl>
                                        <p:attrNameLst>
                                          <p:attrName>ppt_x</p:attrName>
                                          <p:attrName>ppt_y</p:attrName>
                                        </p:attrNameLst>
                                      </p:cBhvr>
                                      <p:rCtr x="-13" y="-24444"/>
                                    </p:animMotion>
                                  </p:childTnLst>
                                </p:cTn>
                              </p:par>
                              <p:par>
                                <p:cTn id="163" presetID="63" presetClass="path" presetSubtype="0" accel="50000" decel="50000" fill="hold" nodeType="withEffect">
                                  <p:stCondLst>
                                    <p:cond delay="0"/>
                                  </p:stCondLst>
                                  <p:childTnLst>
                                    <p:animMotion origin="layout" path="M 1.45833E-6 3.7037E-7 L -0.09922 -0.49005 " pathEditMode="relative" rAng="0" ptsTypes="AA">
                                      <p:cBhvr>
                                        <p:cTn id="164" dur="2000" fill="hold"/>
                                        <p:tgtEl>
                                          <p:spTgt spid="97"/>
                                        </p:tgtEl>
                                        <p:attrNameLst>
                                          <p:attrName>ppt_x</p:attrName>
                                          <p:attrName>ppt_y</p:attrName>
                                        </p:attrNameLst>
                                      </p:cBhvr>
                                      <p:rCtr x="-4974" y="-24537"/>
                                    </p:animMotion>
                                  </p:childTnLst>
                                </p:cTn>
                              </p:par>
                              <p:par>
                                <p:cTn id="165" presetID="1" presetClass="exit" presetSubtype="0" fill="hold" nodeType="withEffect">
                                  <p:stCondLst>
                                    <p:cond delay="2000"/>
                                  </p:stCondLst>
                                  <p:childTnLst>
                                    <p:set>
                                      <p:cBhvr>
                                        <p:cTn id="166" dur="1" fill="hold">
                                          <p:stCondLst>
                                            <p:cond delay="0"/>
                                          </p:stCondLst>
                                        </p:cTn>
                                        <p:tgtEl>
                                          <p:spTgt spid="95"/>
                                        </p:tgtEl>
                                        <p:attrNameLst>
                                          <p:attrName>style.visibility</p:attrName>
                                        </p:attrNameLst>
                                      </p:cBhvr>
                                      <p:to>
                                        <p:strVal val="hidden"/>
                                      </p:to>
                                    </p:set>
                                  </p:childTnLst>
                                </p:cTn>
                              </p:par>
                              <p:par>
                                <p:cTn id="167" presetID="1" presetClass="exit" presetSubtype="0" fill="hold" nodeType="withEffect">
                                  <p:stCondLst>
                                    <p:cond delay="2000"/>
                                  </p:stCondLst>
                                  <p:childTnLst>
                                    <p:set>
                                      <p:cBhvr>
                                        <p:cTn id="168" dur="1" fill="hold">
                                          <p:stCondLst>
                                            <p:cond delay="0"/>
                                          </p:stCondLst>
                                        </p:cTn>
                                        <p:tgtEl>
                                          <p:spTgt spid="97"/>
                                        </p:tgtEl>
                                        <p:attrNameLst>
                                          <p:attrName>style.visibility</p:attrName>
                                        </p:attrNameLst>
                                      </p:cBhvr>
                                      <p:to>
                                        <p:strVal val="hidden"/>
                                      </p:to>
                                    </p:set>
                                  </p:childTnLst>
                                </p:cTn>
                              </p:par>
                            </p:childTnLst>
                          </p:cTn>
                        </p:par>
                        <p:par>
                          <p:cTn id="169" fill="hold">
                            <p:stCondLst>
                              <p:cond delay="2500"/>
                            </p:stCondLst>
                            <p:childTnLst>
                              <p:par>
                                <p:cTn id="170" presetID="42" presetClass="path" presetSubtype="0" accel="50000" decel="50000" fill="hold" nodeType="afterEffect">
                                  <p:stCondLst>
                                    <p:cond delay="0"/>
                                  </p:stCondLst>
                                  <p:childTnLst>
                                    <p:animMotion origin="layout" path="M 0.37318 -0.00024 L 0.49674 -0.00024 " pathEditMode="relative" rAng="0" ptsTypes="AA">
                                      <p:cBhvr>
                                        <p:cTn id="171" dur="2000" fill="hold"/>
                                        <p:tgtEl>
                                          <p:spTgt spid="17"/>
                                        </p:tgtEl>
                                        <p:attrNameLst>
                                          <p:attrName>ppt_x</p:attrName>
                                          <p:attrName>ppt_y</p:attrName>
                                        </p:attrNameLst>
                                      </p:cBhvr>
                                      <p:rCtr x="6172" y="0"/>
                                    </p:animMotion>
                                  </p:childTnLst>
                                </p:cTn>
                              </p:par>
                              <p:par>
                                <p:cTn id="172" presetID="63" presetClass="path" presetSubtype="0" accel="50000" decel="50000" fill="hold" nodeType="withEffect">
                                  <p:stCondLst>
                                    <p:cond delay="0"/>
                                  </p:stCondLst>
                                  <p:childTnLst>
                                    <p:animMotion origin="layout" path="M 0.23307 -0.50857 L 0.35638 -0.50903 " pathEditMode="relative" rAng="0" ptsTypes="AA">
                                      <p:cBhvr>
                                        <p:cTn id="173" dur="2000" fill="hold"/>
                                        <p:tgtEl>
                                          <p:spTgt spid="57"/>
                                        </p:tgtEl>
                                        <p:attrNameLst>
                                          <p:attrName>ppt_x</p:attrName>
                                          <p:attrName>ppt_y</p:attrName>
                                        </p:attrNameLst>
                                      </p:cBhvr>
                                      <p:rCtr x="6159" y="-23"/>
                                    </p:animMotion>
                                  </p:childTnLst>
                                </p:cTn>
                              </p:par>
                            </p:childTnLst>
                          </p:cTn>
                        </p:par>
                        <p:par>
                          <p:cTn id="174" fill="hold">
                            <p:stCondLst>
                              <p:cond delay="4500"/>
                            </p:stCondLst>
                            <p:childTnLst>
                              <p:par>
                                <p:cTn id="175" presetID="63" presetClass="path" presetSubtype="0" accel="50000" decel="50000" fill="hold" nodeType="afterEffect">
                                  <p:stCondLst>
                                    <p:cond delay="0"/>
                                  </p:stCondLst>
                                  <p:childTnLst>
                                    <p:animMotion origin="layout" path="M 0.35638 -0.50903 L 0.23255 -0.34953 " pathEditMode="relative" rAng="0" ptsTypes="AA">
                                      <p:cBhvr>
                                        <p:cTn id="176" dur="2000" fill="hold"/>
                                        <p:tgtEl>
                                          <p:spTgt spid="57"/>
                                        </p:tgtEl>
                                        <p:attrNameLst>
                                          <p:attrName>ppt_x</p:attrName>
                                          <p:attrName>ppt_y</p:attrName>
                                        </p:attrNameLst>
                                      </p:cBhvr>
                                      <p:rCtr x="-6172" y="8102"/>
                                    </p:animMotion>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100"/>
                                        </p:tgtEl>
                                        <p:attrNameLst>
                                          <p:attrName>style.visibility</p:attrName>
                                        </p:attrNameLst>
                                      </p:cBhvr>
                                      <p:to>
                                        <p:strVal val="visible"/>
                                      </p:to>
                                    </p:set>
                                    <p:animEffect transition="in" filter="fade">
                                      <p:cBhvr>
                                        <p:cTn id="181" dur="500"/>
                                        <p:tgtEl>
                                          <p:spTgt spid="100"/>
                                        </p:tgtEl>
                                      </p:cBhvr>
                                    </p:animEffect>
                                  </p:childTnLst>
                                </p:cTn>
                              </p:par>
                            </p:childTnLst>
                          </p:cTn>
                        </p:par>
                        <p:par>
                          <p:cTn id="182" fill="hold">
                            <p:stCondLst>
                              <p:cond delay="500"/>
                            </p:stCondLst>
                            <p:childTnLst>
                              <p:par>
                                <p:cTn id="183" presetID="1" presetClass="exit" presetSubtype="0" fill="hold" nodeType="afterEffect">
                                  <p:stCondLst>
                                    <p:cond delay="0"/>
                                  </p:stCondLst>
                                  <p:childTnLst>
                                    <p:set>
                                      <p:cBhvr>
                                        <p:cTn id="184" dur="1" fill="hold">
                                          <p:stCondLst>
                                            <p:cond delay="0"/>
                                          </p:stCondLst>
                                        </p:cTn>
                                        <p:tgtEl>
                                          <p:spTgt spid="49"/>
                                        </p:tgtEl>
                                        <p:attrNameLst>
                                          <p:attrName>style.visibility</p:attrName>
                                        </p:attrNameLst>
                                      </p:cBhvr>
                                      <p:to>
                                        <p:strVal val="hidden"/>
                                      </p:to>
                                    </p:set>
                                  </p:childTnLst>
                                </p:cTn>
                              </p:par>
                              <p:par>
                                <p:cTn id="185" presetID="32" presetClass="emph" presetSubtype="0" fill="hold" nodeType="withEffect">
                                  <p:stCondLst>
                                    <p:cond delay="0"/>
                                  </p:stCondLst>
                                  <p:childTnLst>
                                    <p:animRot by="120000">
                                      <p:cBhvr>
                                        <p:cTn id="186" dur="100" fill="hold">
                                          <p:stCondLst>
                                            <p:cond delay="0"/>
                                          </p:stCondLst>
                                        </p:cTn>
                                        <p:tgtEl>
                                          <p:spTgt spid="100"/>
                                        </p:tgtEl>
                                        <p:attrNameLst>
                                          <p:attrName>r</p:attrName>
                                        </p:attrNameLst>
                                      </p:cBhvr>
                                    </p:animRot>
                                    <p:animRot by="-240000">
                                      <p:cBhvr>
                                        <p:cTn id="187" dur="200" fill="hold">
                                          <p:stCondLst>
                                            <p:cond delay="200"/>
                                          </p:stCondLst>
                                        </p:cTn>
                                        <p:tgtEl>
                                          <p:spTgt spid="100"/>
                                        </p:tgtEl>
                                        <p:attrNameLst>
                                          <p:attrName>r</p:attrName>
                                        </p:attrNameLst>
                                      </p:cBhvr>
                                    </p:animRot>
                                    <p:animRot by="240000">
                                      <p:cBhvr>
                                        <p:cTn id="188" dur="200" fill="hold">
                                          <p:stCondLst>
                                            <p:cond delay="400"/>
                                          </p:stCondLst>
                                        </p:cTn>
                                        <p:tgtEl>
                                          <p:spTgt spid="100"/>
                                        </p:tgtEl>
                                        <p:attrNameLst>
                                          <p:attrName>r</p:attrName>
                                        </p:attrNameLst>
                                      </p:cBhvr>
                                    </p:animRot>
                                    <p:animRot by="-240000">
                                      <p:cBhvr>
                                        <p:cTn id="189" dur="200" fill="hold">
                                          <p:stCondLst>
                                            <p:cond delay="600"/>
                                          </p:stCondLst>
                                        </p:cTn>
                                        <p:tgtEl>
                                          <p:spTgt spid="100"/>
                                        </p:tgtEl>
                                        <p:attrNameLst>
                                          <p:attrName>r</p:attrName>
                                        </p:attrNameLst>
                                      </p:cBhvr>
                                    </p:animRot>
                                    <p:animRot by="120000">
                                      <p:cBhvr>
                                        <p:cTn id="190" dur="200" fill="hold">
                                          <p:stCondLst>
                                            <p:cond delay="800"/>
                                          </p:stCondLst>
                                        </p:cTn>
                                        <p:tgtEl>
                                          <p:spTgt spid="100"/>
                                        </p:tgtEl>
                                        <p:attrNameLst>
                                          <p:attrName>r</p:attrName>
                                        </p:attrNameLst>
                                      </p:cBhvr>
                                    </p:animRot>
                                  </p:childTnLst>
                                </p:cTn>
                              </p:par>
                              <p:par>
                                <p:cTn id="191" presetID="10" presetClass="entr" presetSubtype="0" fill="hold" grpId="0" nodeType="withEffect">
                                  <p:stCondLst>
                                    <p:cond delay="0"/>
                                  </p:stCondLst>
                                  <p:childTnLst>
                                    <p:set>
                                      <p:cBhvr>
                                        <p:cTn id="192" dur="1" fill="hold">
                                          <p:stCondLst>
                                            <p:cond delay="0"/>
                                          </p:stCondLst>
                                        </p:cTn>
                                        <p:tgtEl>
                                          <p:spTgt spid="101"/>
                                        </p:tgtEl>
                                        <p:attrNameLst>
                                          <p:attrName>style.visibility</p:attrName>
                                        </p:attrNameLst>
                                      </p:cBhvr>
                                      <p:to>
                                        <p:strVal val="visible"/>
                                      </p:to>
                                    </p:set>
                                    <p:animEffect transition="in" filter="fade">
                                      <p:cBhvr>
                                        <p:cTn id="193" dur="500"/>
                                        <p:tgtEl>
                                          <p:spTgt spid="101"/>
                                        </p:tgtEl>
                                      </p:cBhvr>
                                    </p:animEffect>
                                  </p:childTnLst>
                                </p:cTn>
                              </p:par>
                            </p:childTnLst>
                          </p:cTn>
                        </p:par>
                        <p:par>
                          <p:cTn id="194" fill="hold">
                            <p:stCondLst>
                              <p:cond delay="1500"/>
                            </p:stCondLst>
                            <p:childTnLst>
                              <p:par>
                                <p:cTn id="195" presetID="1" presetClass="entr" presetSubtype="0" fill="hold" grpId="0" nodeType="afterEffect">
                                  <p:stCondLst>
                                    <p:cond delay="0"/>
                                  </p:stCondLst>
                                  <p:childTnLst>
                                    <p:set>
                                      <p:cBhvr>
                                        <p:cTn id="196" dur="1" fill="hold">
                                          <p:stCondLst>
                                            <p:cond delay="0"/>
                                          </p:stCondLst>
                                        </p:cTn>
                                        <p:tgtEl>
                                          <p:spTgt spid="102"/>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101"/>
                                        </p:tgtEl>
                                      </p:cBhvr>
                                    </p:animEffect>
                                    <p:set>
                                      <p:cBhvr>
                                        <p:cTn id="201" dur="1" fill="hold">
                                          <p:stCondLst>
                                            <p:cond delay="499"/>
                                          </p:stCondLst>
                                        </p:cTn>
                                        <p:tgtEl>
                                          <p:spTgt spid="101"/>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100"/>
                                        </p:tgtEl>
                                      </p:cBhvr>
                                    </p:animEffect>
                                    <p:set>
                                      <p:cBhvr>
                                        <p:cTn id="204" dur="1" fill="hold">
                                          <p:stCondLst>
                                            <p:cond delay="499"/>
                                          </p:stCondLst>
                                        </p:cTn>
                                        <p:tgtEl>
                                          <p:spTgt spid="100"/>
                                        </p:tgtEl>
                                        <p:attrNameLst>
                                          <p:attrName>style.visibility</p:attrName>
                                        </p:attrNameLst>
                                      </p:cBhvr>
                                      <p:to>
                                        <p:strVal val="hidden"/>
                                      </p:to>
                                    </p:set>
                                  </p:childTnLst>
                                </p:cTn>
                              </p:par>
                            </p:childTnLst>
                          </p:cTn>
                        </p:par>
                        <p:par>
                          <p:cTn id="205" fill="hold">
                            <p:stCondLst>
                              <p:cond delay="500"/>
                            </p:stCondLst>
                            <p:childTnLst>
                              <p:par>
                                <p:cTn id="206" presetID="1" presetClass="entr" presetSubtype="0" fill="hold" nodeType="afterEffect">
                                  <p:stCondLst>
                                    <p:cond delay="0"/>
                                  </p:stCondLst>
                                  <p:childTnLst>
                                    <p:set>
                                      <p:cBhvr>
                                        <p:cTn id="207" dur="1" fill="hold">
                                          <p:stCondLst>
                                            <p:cond delay="0"/>
                                          </p:stCondLst>
                                        </p:cTn>
                                        <p:tgtEl>
                                          <p:spTgt spid="103"/>
                                        </p:tgtEl>
                                        <p:attrNameLst>
                                          <p:attrName>style.visibility</p:attrName>
                                        </p:attrNameLst>
                                      </p:cBhvr>
                                      <p:to>
                                        <p:strVal val="visible"/>
                                      </p:to>
                                    </p:set>
                                  </p:childTnLst>
                                </p:cTn>
                              </p:par>
                              <p:par>
                                <p:cTn id="208" presetID="1" presetClass="entr" presetSubtype="0" fill="hold" nodeType="withEffect">
                                  <p:stCondLst>
                                    <p:cond delay="0"/>
                                  </p:stCondLst>
                                  <p:childTnLst>
                                    <p:set>
                                      <p:cBhvr>
                                        <p:cTn id="209" dur="1" fill="hold">
                                          <p:stCondLst>
                                            <p:cond delay="0"/>
                                          </p:stCondLst>
                                        </p:cTn>
                                        <p:tgtEl>
                                          <p:spTgt spid="104"/>
                                        </p:tgtEl>
                                        <p:attrNameLst>
                                          <p:attrName>style.visibility</p:attrName>
                                        </p:attrNameLst>
                                      </p:cBhvr>
                                      <p:to>
                                        <p:strVal val="visible"/>
                                      </p:to>
                                    </p:set>
                                  </p:childTnLst>
                                </p:cTn>
                              </p:par>
                              <p:par>
                                <p:cTn id="210" presetID="42" presetClass="path" presetSubtype="0" accel="50000" decel="50000" fill="hold" nodeType="withEffect">
                                  <p:stCondLst>
                                    <p:cond delay="0"/>
                                  </p:stCondLst>
                                  <p:childTnLst>
                                    <p:animMotion origin="layout" path="M 2.08333E-7 2.22222E-6 L -0.12253 -0.16945 " pathEditMode="relative" rAng="0" ptsTypes="AA">
                                      <p:cBhvr>
                                        <p:cTn id="211" dur="2000" fill="hold"/>
                                        <p:tgtEl>
                                          <p:spTgt spid="103"/>
                                        </p:tgtEl>
                                        <p:attrNameLst>
                                          <p:attrName>ppt_x</p:attrName>
                                          <p:attrName>ppt_y</p:attrName>
                                        </p:attrNameLst>
                                      </p:cBhvr>
                                      <p:rCtr x="-6120" y="-8495"/>
                                    </p:animMotion>
                                  </p:childTnLst>
                                </p:cTn>
                              </p:par>
                              <p:par>
                                <p:cTn id="212" presetID="42" presetClass="path" presetSubtype="0" accel="50000" decel="50000" fill="hold" nodeType="withEffect">
                                  <p:stCondLst>
                                    <p:cond delay="0"/>
                                  </p:stCondLst>
                                  <p:childTnLst>
                                    <p:animMotion origin="layout" path="M 2.08333E-7 2.22222E-6 L -0.00052 -0.32917 " pathEditMode="relative" rAng="0" ptsTypes="AA">
                                      <p:cBhvr>
                                        <p:cTn id="213" dur="2000" fill="hold"/>
                                        <p:tgtEl>
                                          <p:spTgt spid="104"/>
                                        </p:tgtEl>
                                        <p:attrNameLst>
                                          <p:attrName>ppt_x</p:attrName>
                                          <p:attrName>ppt_y</p:attrName>
                                        </p:attrNameLst>
                                      </p:cBhvr>
                                      <p:rCtr x="0" y="-16713"/>
                                    </p:animMotion>
                                  </p:childTnLst>
                                </p:cTn>
                              </p:par>
                              <p:par>
                                <p:cTn id="214" presetID="1" presetClass="exit" presetSubtype="0" fill="hold" nodeType="withEffect">
                                  <p:stCondLst>
                                    <p:cond delay="2000"/>
                                  </p:stCondLst>
                                  <p:childTnLst>
                                    <p:set>
                                      <p:cBhvr>
                                        <p:cTn id="215" dur="1" fill="hold">
                                          <p:stCondLst>
                                            <p:cond delay="0"/>
                                          </p:stCondLst>
                                        </p:cTn>
                                        <p:tgtEl>
                                          <p:spTgt spid="103"/>
                                        </p:tgtEl>
                                        <p:attrNameLst>
                                          <p:attrName>style.visibility</p:attrName>
                                        </p:attrNameLst>
                                      </p:cBhvr>
                                      <p:to>
                                        <p:strVal val="hidden"/>
                                      </p:to>
                                    </p:set>
                                  </p:childTnLst>
                                </p:cTn>
                              </p:par>
                              <p:par>
                                <p:cTn id="216" presetID="1" presetClass="exit" presetSubtype="0" fill="hold" nodeType="withEffect">
                                  <p:stCondLst>
                                    <p:cond delay="2000"/>
                                  </p:stCondLst>
                                  <p:childTnLst>
                                    <p:set>
                                      <p:cBhvr>
                                        <p:cTn id="217" dur="1" fill="hold">
                                          <p:stCondLst>
                                            <p:cond delay="0"/>
                                          </p:stCondLst>
                                        </p:cTn>
                                        <p:tgtEl>
                                          <p:spTgt spid="104"/>
                                        </p:tgtEl>
                                        <p:attrNameLst>
                                          <p:attrName>style.visibility</p:attrName>
                                        </p:attrNameLst>
                                      </p:cBhvr>
                                      <p:to>
                                        <p:strVal val="hidden"/>
                                      </p:to>
                                    </p:set>
                                  </p:childTnLst>
                                </p:cTn>
                              </p:par>
                            </p:childTnLst>
                          </p:cTn>
                        </p:par>
                        <p:par>
                          <p:cTn id="218" fill="hold">
                            <p:stCondLst>
                              <p:cond delay="2500"/>
                            </p:stCondLst>
                            <p:childTnLst>
                              <p:par>
                                <p:cTn id="219" presetID="63" presetClass="path" presetSubtype="0" accel="50000" decel="50000" fill="hold" nodeType="afterEffect">
                                  <p:stCondLst>
                                    <p:cond delay="0"/>
                                  </p:stCondLst>
                                  <p:childTnLst>
                                    <p:animMotion origin="layout" path="M 0.24974 -0.00023 L 0.37318 -0.00023 " pathEditMode="relative" rAng="0" ptsTypes="AA">
                                      <p:cBhvr>
                                        <p:cTn id="220" dur="8000" fill="hold"/>
                                        <p:tgtEl>
                                          <p:spTgt spid="19"/>
                                        </p:tgtEl>
                                        <p:attrNameLst>
                                          <p:attrName>ppt_x</p:attrName>
                                          <p:attrName>ppt_y</p:attrName>
                                        </p:attrNameLst>
                                      </p:cBhvr>
                                      <p:rCtr x="6172" y="0"/>
                                    </p:animMotion>
                                  </p:childTnLst>
                                </p:cTn>
                              </p:par>
                              <p:par>
                                <p:cTn id="221" presetID="63" presetClass="path" presetSubtype="0" accel="50000" decel="50000" fill="hold" nodeType="withEffect">
                                  <p:stCondLst>
                                    <p:cond delay="0"/>
                                  </p:stCondLst>
                                  <p:childTnLst>
                                    <p:animMotion origin="layout" path="M 0.30846 -0.18982 L 0.43099 -0.19144 " pathEditMode="relative" rAng="0" ptsTypes="AA">
                                      <p:cBhvr>
                                        <p:cTn id="222" dur="8000" fill="hold"/>
                                        <p:tgtEl>
                                          <p:spTgt spid="59"/>
                                        </p:tgtEl>
                                        <p:attrNameLst>
                                          <p:attrName>ppt_x</p:attrName>
                                          <p:attrName>ppt_y</p:attrName>
                                        </p:attrNameLst>
                                      </p:cBhvr>
                                      <p:rCtr x="6120" y="-93"/>
                                    </p:animMotion>
                                  </p:childTnLst>
                                </p:cTn>
                              </p:par>
                              <p:par>
                                <p:cTn id="223" presetID="63" presetClass="path" presetSubtype="0" accel="50000" decel="50000" fill="hold" nodeType="withEffect">
                                  <p:stCondLst>
                                    <p:cond delay="0"/>
                                  </p:stCondLst>
                                  <p:childTnLst>
                                    <p:animMotion origin="layout" path="M 0.37318 -0.00023 L 0.49713 -0.00023 " pathEditMode="relative" rAng="0" ptsTypes="AA">
                                      <p:cBhvr>
                                        <p:cTn id="224" dur="2000" fill="hold"/>
                                        <p:tgtEl>
                                          <p:spTgt spid="18"/>
                                        </p:tgtEl>
                                        <p:attrNameLst>
                                          <p:attrName>ppt_x</p:attrName>
                                          <p:attrName>ppt_y</p:attrName>
                                        </p:attrNameLst>
                                      </p:cBhvr>
                                      <p:rCtr x="6198" y="0"/>
                                    </p:animMotion>
                                  </p:childTnLst>
                                </p:cTn>
                              </p:par>
                              <p:par>
                                <p:cTn id="225" presetID="63" presetClass="path" presetSubtype="0" accel="50000" decel="50000" fill="hold" nodeType="withEffect">
                                  <p:stCondLst>
                                    <p:cond delay="0"/>
                                  </p:stCondLst>
                                  <p:childTnLst>
                                    <p:animMotion origin="layout" path="M 0.23255 -0.34954 L 0.35612 -0.34977 " pathEditMode="relative" rAng="0" ptsTypes="AA">
                                      <p:cBhvr>
                                        <p:cTn id="226" dur="2000" fill="hold"/>
                                        <p:tgtEl>
                                          <p:spTgt spid="57"/>
                                        </p:tgtEl>
                                        <p:attrNameLst>
                                          <p:attrName>ppt_x</p:attrName>
                                          <p:attrName>ppt_y</p:attrName>
                                        </p:attrNameLst>
                                      </p:cBhvr>
                                      <p:rCtr x="617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67" grpId="0" animBg="1"/>
      <p:bldP spid="43" grpId="0" animBg="1"/>
      <p:bldP spid="25" grpId="0" animBg="1"/>
      <p:bldP spid="12" grpId="0" animBg="1"/>
      <p:bldP spid="66" grpId="0" animBg="1"/>
      <p:bldP spid="93" grpId="0"/>
      <p:bldP spid="93" grpId="1"/>
      <p:bldP spid="94" grpId="0"/>
      <p:bldP spid="94" grpId="1"/>
      <p:bldP spid="96" grpId="0"/>
      <p:bldP spid="96" grpId="1"/>
      <p:bldP spid="101" grpId="0"/>
      <p:bldP spid="10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76A71-6A7B-58D8-2152-07426964B4D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7576E035-6E83-EE2C-835B-D5151F9AD86C}"/>
              </a:ext>
            </a:extLst>
          </p:cNvPr>
          <p:cNvSpPr>
            <a:spLocks noGrp="1"/>
          </p:cNvSpPr>
          <p:nvPr>
            <p:ph sz="quarter" idx="15"/>
          </p:nvPr>
        </p:nvSpPr>
        <p:spPr/>
        <p:txBody>
          <a:bodyPr/>
          <a:lstStyle/>
          <a:p>
            <a:r>
              <a:rPr lang="en-GB" dirty="0"/>
              <a:t>Outputs from the discrete-event simulation can be viewed in ERICA’s interactive results dashboard.</a:t>
            </a:r>
          </a:p>
          <a:p>
            <a:endParaRPr lang="en-GB" dirty="0"/>
          </a:p>
          <a:p>
            <a:r>
              <a:rPr lang="en-GB" dirty="0"/>
              <a:t>All key results can be shown:</a:t>
            </a:r>
          </a:p>
          <a:p>
            <a:pPr lvl="1"/>
            <a:r>
              <a:rPr lang="en-GB" noProof="0" dirty="0"/>
              <a:t>Time to recover the </a:t>
            </a:r>
            <a:r>
              <a:rPr lang="en-GB" dirty="0"/>
              <a:t>Site,</a:t>
            </a:r>
          </a:p>
          <a:p>
            <a:pPr lvl="2"/>
            <a:r>
              <a:rPr lang="en-GB" dirty="0"/>
              <a:t>and recover each Zone within the Site,</a:t>
            </a:r>
          </a:p>
          <a:p>
            <a:pPr lvl="3"/>
            <a:r>
              <a:rPr lang="en-GB" dirty="0"/>
              <a:t>and Activity for each Zone in the Site.</a:t>
            </a:r>
          </a:p>
          <a:p>
            <a:pPr lvl="1"/>
            <a:r>
              <a:rPr lang="en-GB" noProof="0" dirty="0"/>
              <a:t>Waste generated (liquid and solid, m</a:t>
            </a:r>
            <a:r>
              <a:rPr lang="en-GB" baseline="30000" noProof="0" dirty="0"/>
              <a:t>3</a:t>
            </a:r>
            <a:r>
              <a:rPr lang="en-GB" noProof="0" dirty="0"/>
              <a:t> and ISO container equivalent), and when.</a:t>
            </a:r>
          </a:p>
          <a:p>
            <a:pPr lvl="1"/>
            <a:r>
              <a:rPr lang="en-GB" dirty="0"/>
              <a:t>Number of each consumable used, and when.</a:t>
            </a:r>
          </a:p>
          <a:p>
            <a:pPr lvl="1"/>
            <a:r>
              <a:rPr lang="en-GB" noProof="0" dirty="0"/>
              <a:t>Resource utilisation.</a:t>
            </a:r>
          </a:p>
          <a:p>
            <a:pPr lvl="1"/>
            <a:r>
              <a:rPr lang="en-GB" dirty="0"/>
              <a:t>Activity delays, and the reason for the delay.</a:t>
            </a:r>
            <a:endParaRPr lang="en-GB" noProof="0" dirty="0"/>
          </a:p>
          <a:p>
            <a:endParaRPr lang="en-GB" noProof="0" dirty="0"/>
          </a:p>
          <a:p>
            <a:r>
              <a:rPr lang="en-GB" dirty="0"/>
              <a:t>Two results files can be compared side-by-side.</a:t>
            </a:r>
          </a:p>
          <a:p>
            <a:endParaRPr lang="en-GB" noProof="0" dirty="0"/>
          </a:p>
          <a:p>
            <a:r>
              <a:rPr lang="en-GB" dirty="0"/>
              <a:t>Charts can be exported for use in reports.</a:t>
            </a:r>
            <a:endParaRPr lang="en-GB" noProof="0" dirty="0"/>
          </a:p>
        </p:txBody>
      </p:sp>
      <p:sp>
        <p:nvSpPr>
          <p:cNvPr id="8" name="Title 7">
            <a:extLst>
              <a:ext uri="{FF2B5EF4-FFF2-40B4-BE49-F238E27FC236}">
                <a16:creationId xmlns:a16="http://schemas.microsoft.com/office/drawing/2014/main" id="{CD7DF154-558C-88C7-2D9B-5A22012BB3BB}"/>
              </a:ext>
            </a:extLst>
          </p:cNvPr>
          <p:cNvSpPr>
            <a:spLocks noGrp="1"/>
          </p:cNvSpPr>
          <p:nvPr>
            <p:ph type="title"/>
          </p:nvPr>
        </p:nvSpPr>
        <p:spPr/>
        <p:txBody>
          <a:bodyPr/>
          <a:lstStyle/>
          <a:p>
            <a:r>
              <a:rPr lang="en-GB" noProof="0" dirty="0"/>
              <a:t>Results Dashboard</a:t>
            </a:r>
          </a:p>
        </p:txBody>
      </p:sp>
      <p:sp>
        <p:nvSpPr>
          <p:cNvPr id="4" name="Date Placeholder 3">
            <a:extLst>
              <a:ext uri="{FF2B5EF4-FFF2-40B4-BE49-F238E27FC236}">
                <a16:creationId xmlns:a16="http://schemas.microsoft.com/office/drawing/2014/main" id="{D9F6D1CC-36B1-1DD0-CFA7-CD3360E1E266}"/>
              </a:ext>
            </a:extLst>
          </p:cNvPr>
          <p:cNvSpPr>
            <a:spLocks noGrp="1"/>
          </p:cNvSpPr>
          <p:nvPr>
            <p:ph type="dt" sz="half" idx="17"/>
          </p:nvPr>
        </p:nvSpPr>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A7391B94-6543-2BD5-CB07-34460EAF7914}"/>
              </a:ext>
            </a:extLst>
          </p:cNvPr>
          <p:cNvSpPr>
            <a:spLocks noGrp="1"/>
          </p:cNvSpPr>
          <p:nvPr>
            <p:ph type="sldNum" sz="quarter" idx="19"/>
          </p:nvPr>
        </p:nvSpPr>
        <p:spPr/>
        <p:txBody>
          <a:bodyPr/>
          <a:lstStyle/>
          <a:p>
            <a:fld id="{BE8DD8D6-CAFF-814B-99F5-A85CDD692A21}" type="slidenum">
              <a:rPr lang="en-GB" noProof="0" smtClean="0"/>
              <a:pPr/>
              <a:t>17</a:t>
            </a:fld>
            <a:endParaRPr lang="en-GB" noProof="0" dirty="0"/>
          </a:p>
        </p:txBody>
      </p:sp>
      <p:pic>
        <p:nvPicPr>
          <p:cNvPr id="25" name="Content Placeholder 24">
            <a:extLst>
              <a:ext uri="{FF2B5EF4-FFF2-40B4-BE49-F238E27FC236}">
                <a16:creationId xmlns:a16="http://schemas.microsoft.com/office/drawing/2014/main" id="{DD0C3D08-53AC-46E6-1C85-123B57CDE543}"/>
              </a:ext>
            </a:extLst>
          </p:cNvPr>
          <p:cNvPicPr>
            <a:picLocks noGrp="1" noChangeAspect="1"/>
          </p:cNvPicPr>
          <p:nvPr>
            <p:ph sz="quarter" idx="16"/>
          </p:nvPr>
        </p:nvPicPr>
        <p:blipFill>
          <a:blip r:embed="rId2"/>
          <a:stretch>
            <a:fillRect/>
          </a:stretch>
        </p:blipFill>
        <p:spPr>
          <a:xfrm>
            <a:off x="6286500" y="1888870"/>
            <a:ext cx="5480050" cy="353904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03141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40D87-F66D-2D7F-9377-413C8F87BE6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5F0A633-CB65-420A-A974-E7EFB8932C16}"/>
              </a:ext>
            </a:extLst>
          </p:cNvPr>
          <p:cNvSpPr>
            <a:spLocks noGrp="1"/>
          </p:cNvSpPr>
          <p:nvPr>
            <p:ph type="title"/>
          </p:nvPr>
        </p:nvSpPr>
        <p:spPr/>
        <p:txBody>
          <a:bodyPr/>
          <a:lstStyle/>
          <a:p>
            <a:r>
              <a:rPr lang="en-GB" noProof="0" dirty="0"/>
              <a:t>Results Dashboard</a:t>
            </a:r>
          </a:p>
        </p:txBody>
      </p:sp>
      <p:sp>
        <p:nvSpPr>
          <p:cNvPr id="25" name="Text Placeholder 24">
            <a:extLst>
              <a:ext uri="{FF2B5EF4-FFF2-40B4-BE49-F238E27FC236}">
                <a16:creationId xmlns:a16="http://schemas.microsoft.com/office/drawing/2014/main" id="{21C97496-8A19-F09A-8A87-09E67E48AA98}"/>
              </a:ext>
            </a:extLst>
          </p:cNvPr>
          <p:cNvSpPr>
            <a:spLocks noGrp="1"/>
          </p:cNvSpPr>
          <p:nvPr>
            <p:ph type="body" sz="quarter" idx="20"/>
          </p:nvPr>
        </p:nvSpPr>
        <p:spPr/>
        <p:txBody>
          <a:bodyPr/>
          <a:lstStyle/>
          <a:p>
            <a:pPr algn="ctr"/>
            <a:r>
              <a:rPr lang="en-GB" dirty="0"/>
              <a:t>Total Consumables used</a:t>
            </a:r>
          </a:p>
        </p:txBody>
      </p:sp>
      <p:sp>
        <p:nvSpPr>
          <p:cNvPr id="26" name="Text Placeholder 25">
            <a:extLst>
              <a:ext uri="{FF2B5EF4-FFF2-40B4-BE49-F238E27FC236}">
                <a16:creationId xmlns:a16="http://schemas.microsoft.com/office/drawing/2014/main" id="{E2225CE4-55E9-E751-32C3-B7E67D655B53}"/>
              </a:ext>
            </a:extLst>
          </p:cNvPr>
          <p:cNvSpPr>
            <a:spLocks noGrp="1"/>
          </p:cNvSpPr>
          <p:nvPr>
            <p:ph type="body" sz="quarter" idx="21"/>
          </p:nvPr>
        </p:nvSpPr>
        <p:spPr/>
        <p:txBody>
          <a:bodyPr/>
          <a:lstStyle/>
          <a:p>
            <a:pPr algn="ctr"/>
            <a:r>
              <a:rPr lang="en-GB" dirty="0"/>
              <a:t>Consumables used over time</a:t>
            </a:r>
          </a:p>
        </p:txBody>
      </p:sp>
      <p:sp>
        <p:nvSpPr>
          <p:cNvPr id="4" name="Date Placeholder 3">
            <a:extLst>
              <a:ext uri="{FF2B5EF4-FFF2-40B4-BE49-F238E27FC236}">
                <a16:creationId xmlns:a16="http://schemas.microsoft.com/office/drawing/2014/main" id="{7330C4DD-BA82-00BC-5CC6-85A6CE9DDD3F}"/>
              </a:ext>
            </a:extLst>
          </p:cNvPr>
          <p:cNvSpPr>
            <a:spLocks noGrp="1"/>
          </p:cNvSpPr>
          <p:nvPr>
            <p:ph type="dt" sz="half" idx="22"/>
          </p:nvPr>
        </p:nvSpPr>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56C48770-F01A-B423-8DD1-B81DB28200A3}"/>
              </a:ext>
            </a:extLst>
          </p:cNvPr>
          <p:cNvSpPr>
            <a:spLocks noGrp="1"/>
          </p:cNvSpPr>
          <p:nvPr>
            <p:ph type="sldNum" sz="quarter" idx="24"/>
          </p:nvPr>
        </p:nvSpPr>
        <p:spPr/>
        <p:txBody>
          <a:bodyPr/>
          <a:lstStyle/>
          <a:p>
            <a:fld id="{BE8DD8D6-CAFF-814B-99F5-A85CDD692A21}" type="slidenum">
              <a:rPr lang="en-GB" noProof="0" smtClean="0"/>
              <a:pPr/>
              <a:t>18</a:t>
            </a:fld>
            <a:endParaRPr lang="en-GB" noProof="0" dirty="0"/>
          </a:p>
        </p:txBody>
      </p:sp>
      <p:sp>
        <p:nvSpPr>
          <p:cNvPr id="2" name="TextBox 1">
            <a:extLst>
              <a:ext uri="{FF2B5EF4-FFF2-40B4-BE49-F238E27FC236}">
                <a16:creationId xmlns:a16="http://schemas.microsoft.com/office/drawing/2014/main" id="{1C1D39B6-E8F8-05F0-06BA-3FC441B99190}"/>
              </a:ext>
            </a:extLst>
          </p:cNvPr>
          <p:cNvSpPr txBox="1"/>
          <p:nvPr/>
        </p:nvSpPr>
        <p:spPr>
          <a:xfrm>
            <a:off x="3963171" y="6091683"/>
            <a:ext cx="4265655" cy="307777"/>
          </a:xfrm>
          <a:prstGeom prst="rect">
            <a:avLst/>
          </a:prstGeom>
          <a:noFill/>
        </p:spPr>
        <p:txBody>
          <a:bodyPr wrap="none" rtlCol="0">
            <a:spAutoFit/>
          </a:bodyPr>
          <a:lstStyle/>
          <a:p>
            <a:pPr algn="ctr"/>
            <a:r>
              <a:rPr lang="en-GB" sz="1400" dirty="0">
                <a:solidFill>
                  <a:schemeClr val="tx2"/>
                </a:solidFill>
              </a:rPr>
              <a:t>Not an ERICA output – for illustrative purposes only</a:t>
            </a:r>
          </a:p>
        </p:txBody>
      </p:sp>
      <p:sp>
        <p:nvSpPr>
          <p:cNvPr id="38" name="Rectangle 37">
            <a:extLst>
              <a:ext uri="{FF2B5EF4-FFF2-40B4-BE49-F238E27FC236}">
                <a16:creationId xmlns:a16="http://schemas.microsoft.com/office/drawing/2014/main" id="{05205D06-C2D5-2266-B8F2-5DE0D6C180A4}"/>
              </a:ext>
            </a:extLst>
          </p:cNvPr>
          <p:cNvSpPr/>
          <p:nvPr/>
        </p:nvSpPr>
        <p:spPr>
          <a:xfrm>
            <a:off x="1324599" y="2295775"/>
            <a:ext cx="4349363" cy="2862471"/>
          </a:xfrm>
          <a:prstGeom prst="rect">
            <a:avLst/>
          </a:prstGeom>
          <a:solidFill>
            <a:srgbClr val="EA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82A08166-A289-0B43-7EDC-9D9146CD198A}"/>
              </a:ext>
            </a:extLst>
          </p:cNvPr>
          <p:cNvSpPr/>
          <p:nvPr/>
        </p:nvSpPr>
        <p:spPr>
          <a:xfrm>
            <a:off x="2111526" y="4694540"/>
            <a:ext cx="262393" cy="463706"/>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75C353CB-E842-C091-EEE1-B743F2749A90}"/>
              </a:ext>
            </a:extLst>
          </p:cNvPr>
          <p:cNvSpPr txBox="1"/>
          <p:nvPr/>
        </p:nvSpPr>
        <p:spPr>
          <a:xfrm>
            <a:off x="823058" y="2223801"/>
            <a:ext cx="501541" cy="3016210"/>
          </a:xfrm>
          <a:prstGeom prst="rect">
            <a:avLst/>
          </a:prstGeom>
          <a:noFill/>
        </p:spPr>
        <p:txBody>
          <a:bodyPr wrap="square" rtlCol="0">
            <a:spAutoFit/>
          </a:bodyPr>
          <a:lstStyle/>
          <a:p>
            <a:pPr algn="r"/>
            <a:r>
              <a:rPr lang="en-GB" sz="1000" dirty="0"/>
              <a:t>300</a:t>
            </a:r>
          </a:p>
          <a:p>
            <a:pPr algn="r"/>
            <a:endParaRPr lang="en-GB" sz="1000" dirty="0"/>
          </a:p>
          <a:p>
            <a:pPr algn="r"/>
            <a:endParaRPr lang="en-GB" sz="1000" dirty="0"/>
          </a:p>
          <a:p>
            <a:pPr algn="r"/>
            <a:r>
              <a:rPr lang="en-GB" sz="1000" dirty="0"/>
              <a:t>250</a:t>
            </a:r>
          </a:p>
          <a:p>
            <a:pPr algn="r"/>
            <a:endParaRPr lang="en-GB" sz="1000" dirty="0"/>
          </a:p>
          <a:p>
            <a:pPr algn="r"/>
            <a:endParaRPr lang="en-GB" sz="1000" dirty="0"/>
          </a:p>
          <a:p>
            <a:pPr algn="r"/>
            <a:r>
              <a:rPr lang="en-GB" sz="1000" dirty="0"/>
              <a:t>200</a:t>
            </a:r>
          </a:p>
          <a:p>
            <a:pPr algn="r"/>
            <a:endParaRPr lang="en-GB" sz="1000" dirty="0"/>
          </a:p>
          <a:p>
            <a:pPr algn="r"/>
            <a:endParaRPr lang="en-GB" sz="1000" dirty="0"/>
          </a:p>
          <a:p>
            <a:pPr algn="r"/>
            <a:r>
              <a:rPr lang="en-GB" sz="1000" dirty="0"/>
              <a:t>150</a:t>
            </a:r>
          </a:p>
          <a:p>
            <a:pPr algn="r"/>
            <a:endParaRPr lang="en-GB" sz="1000" dirty="0"/>
          </a:p>
          <a:p>
            <a:pPr algn="r"/>
            <a:endParaRPr lang="en-GB" sz="1000" dirty="0"/>
          </a:p>
          <a:p>
            <a:pPr algn="r"/>
            <a:r>
              <a:rPr lang="en-GB" sz="1000" dirty="0"/>
              <a:t>100</a:t>
            </a:r>
          </a:p>
          <a:p>
            <a:pPr algn="r"/>
            <a:endParaRPr lang="en-GB" sz="1000" dirty="0"/>
          </a:p>
          <a:p>
            <a:pPr algn="r"/>
            <a:endParaRPr lang="en-GB" sz="1000" dirty="0"/>
          </a:p>
          <a:p>
            <a:pPr algn="r"/>
            <a:r>
              <a:rPr lang="en-GB" sz="1000" dirty="0"/>
              <a:t>50</a:t>
            </a:r>
          </a:p>
          <a:p>
            <a:pPr algn="r"/>
            <a:endParaRPr lang="en-GB" sz="1000" dirty="0"/>
          </a:p>
          <a:p>
            <a:pPr algn="r"/>
            <a:endParaRPr lang="en-GB" sz="1000" dirty="0"/>
          </a:p>
          <a:p>
            <a:pPr algn="r"/>
            <a:r>
              <a:rPr lang="en-GB" sz="1000" dirty="0"/>
              <a:t>0</a:t>
            </a:r>
          </a:p>
        </p:txBody>
      </p:sp>
      <p:sp>
        <p:nvSpPr>
          <p:cNvPr id="41" name="TextBox 40">
            <a:extLst>
              <a:ext uri="{FF2B5EF4-FFF2-40B4-BE49-F238E27FC236}">
                <a16:creationId xmlns:a16="http://schemas.microsoft.com/office/drawing/2014/main" id="{7D1BECEE-49DC-780B-1095-EF8BB65E7962}"/>
              </a:ext>
            </a:extLst>
          </p:cNvPr>
          <p:cNvSpPr txBox="1"/>
          <p:nvPr/>
        </p:nvSpPr>
        <p:spPr>
          <a:xfrm rot="16200000">
            <a:off x="330155" y="3573469"/>
            <a:ext cx="909224" cy="276999"/>
          </a:xfrm>
          <a:prstGeom prst="rect">
            <a:avLst/>
          </a:prstGeom>
          <a:noFill/>
        </p:spPr>
        <p:txBody>
          <a:bodyPr wrap="none" rtlCol="0">
            <a:spAutoFit/>
          </a:bodyPr>
          <a:lstStyle/>
          <a:p>
            <a:pPr algn="ctr"/>
            <a:r>
              <a:rPr lang="en-GB" sz="1200" dirty="0"/>
              <a:t>Frequency</a:t>
            </a:r>
          </a:p>
        </p:txBody>
      </p:sp>
      <p:sp>
        <p:nvSpPr>
          <p:cNvPr id="42" name="TextBox 41">
            <a:extLst>
              <a:ext uri="{FF2B5EF4-FFF2-40B4-BE49-F238E27FC236}">
                <a16:creationId xmlns:a16="http://schemas.microsoft.com/office/drawing/2014/main" id="{CE81F040-6B90-60A0-2449-AA83DD068007}"/>
              </a:ext>
            </a:extLst>
          </p:cNvPr>
          <p:cNvSpPr txBox="1"/>
          <p:nvPr/>
        </p:nvSpPr>
        <p:spPr>
          <a:xfrm>
            <a:off x="3060802" y="5414476"/>
            <a:ext cx="729687" cy="276999"/>
          </a:xfrm>
          <a:prstGeom prst="rect">
            <a:avLst/>
          </a:prstGeom>
          <a:noFill/>
        </p:spPr>
        <p:txBody>
          <a:bodyPr wrap="none" rtlCol="0">
            <a:spAutoFit/>
          </a:bodyPr>
          <a:lstStyle/>
          <a:p>
            <a:pPr algn="ctr"/>
            <a:r>
              <a:rPr lang="en-GB" sz="1200" dirty="0"/>
              <a:t>Number</a:t>
            </a:r>
          </a:p>
        </p:txBody>
      </p:sp>
      <p:sp>
        <p:nvSpPr>
          <p:cNvPr id="43" name="TextBox 42">
            <a:extLst>
              <a:ext uri="{FF2B5EF4-FFF2-40B4-BE49-F238E27FC236}">
                <a16:creationId xmlns:a16="http://schemas.microsoft.com/office/drawing/2014/main" id="{0D3E94CB-6E51-3BA2-E10D-6B6C1B7E0ACD}"/>
              </a:ext>
            </a:extLst>
          </p:cNvPr>
          <p:cNvSpPr txBox="1"/>
          <p:nvPr/>
        </p:nvSpPr>
        <p:spPr>
          <a:xfrm>
            <a:off x="1380652" y="5158246"/>
            <a:ext cx="439544" cy="276999"/>
          </a:xfrm>
          <a:prstGeom prst="rect">
            <a:avLst/>
          </a:prstGeom>
          <a:noFill/>
        </p:spPr>
        <p:txBody>
          <a:bodyPr wrap="none" rtlCol="0">
            <a:spAutoFit/>
          </a:bodyPr>
          <a:lstStyle/>
          <a:p>
            <a:pPr algn="ctr"/>
            <a:r>
              <a:rPr lang="en-GB" sz="1200" dirty="0"/>
              <a:t>300</a:t>
            </a:r>
          </a:p>
        </p:txBody>
      </p:sp>
      <p:sp>
        <p:nvSpPr>
          <p:cNvPr id="44" name="TextBox 43">
            <a:extLst>
              <a:ext uri="{FF2B5EF4-FFF2-40B4-BE49-F238E27FC236}">
                <a16:creationId xmlns:a16="http://schemas.microsoft.com/office/drawing/2014/main" id="{A4F524FB-E32B-3D2B-0031-301D79081CAF}"/>
              </a:ext>
            </a:extLst>
          </p:cNvPr>
          <p:cNvSpPr txBox="1"/>
          <p:nvPr/>
        </p:nvSpPr>
        <p:spPr>
          <a:xfrm>
            <a:off x="2124921" y="5158246"/>
            <a:ext cx="439544" cy="276999"/>
          </a:xfrm>
          <a:prstGeom prst="rect">
            <a:avLst/>
          </a:prstGeom>
          <a:noFill/>
        </p:spPr>
        <p:txBody>
          <a:bodyPr wrap="none" rtlCol="0">
            <a:spAutoFit/>
          </a:bodyPr>
          <a:lstStyle/>
          <a:p>
            <a:pPr algn="ctr"/>
            <a:r>
              <a:rPr lang="en-GB" sz="1200" dirty="0"/>
              <a:t>350</a:t>
            </a:r>
          </a:p>
        </p:txBody>
      </p:sp>
      <p:sp>
        <p:nvSpPr>
          <p:cNvPr id="45" name="TextBox 44">
            <a:extLst>
              <a:ext uri="{FF2B5EF4-FFF2-40B4-BE49-F238E27FC236}">
                <a16:creationId xmlns:a16="http://schemas.microsoft.com/office/drawing/2014/main" id="{CEC59EBA-DDC5-4F9E-AF75-656635B67DAF}"/>
              </a:ext>
            </a:extLst>
          </p:cNvPr>
          <p:cNvSpPr txBox="1"/>
          <p:nvPr/>
        </p:nvSpPr>
        <p:spPr>
          <a:xfrm>
            <a:off x="2748383" y="5158246"/>
            <a:ext cx="439544" cy="276999"/>
          </a:xfrm>
          <a:prstGeom prst="rect">
            <a:avLst/>
          </a:prstGeom>
          <a:noFill/>
        </p:spPr>
        <p:txBody>
          <a:bodyPr wrap="none" rtlCol="0">
            <a:spAutoFit/>
          </a:bodyPr>
          <a:lstStyle/>
          <a:p>
            <a:pPr algn="ctr"/>
            <a:r>
              <a:rPr lang="en-GB" sz="1200" dirty="0"/>
              <a:t>400</a:t>
            </a:r>
          </a:p>
        </p:txBody>
      </p:sp>
      <p:sp>
        <p:nvSpPr>
          <p:cNvPr id="46" name="TextBox 45">
            <a:extLst>
              <a:ext uri="{FF2B5EF4-FFF2-40B4-BE49-F238E27FC236}">
                <a16:creationId xmlns:a16="http://schemas.microsoft.com/office/drawing/2014/main" id="{EE57813B-B3DC-3D9A-E7E5-B68AEA1E5F13}"/>
              </a:ext>
            </a:extLst>
          </p:cNvPr>
          <p:cNvSpPr txBox="1"/>
          <p:nvPr/>
        </p:nvSpPr>
        <p:spPr>
          <a:xfrm>
            <a:off x="3395850" y="5158246"/>
            <a:ext cx="439544" cy="276999"/>
          </a:xfrm>
          <a:prstGeom prst="rect">
            <a:avLst/>
          </a:prstGeom>
          <a:noFill/>
        </p:spPr>
        <p:txBody>
          <a:bodyPr wrap="none" rtlCol="0">
            <a:spAutoFit/>
          </a:bodyPr>
          <a:lstStyle/>
          <a:p>
            <a:pPr algn="ctr"/>
            <a:r>
              <a:rPr lang="en-GB" sz="1200" dirty="0"/>
              <a:t>450</a:t>
            </a:r>
          </a:p>
        </p:txBody>
      </p:sp>
      <p:sp>
        <p:nvSpPr>
          <p:cNvPr id="47" name="TextBox 46">
            <a:extLst>
              <a:ext uri="{FF2B5EF4-FFF2-40B4-BE49-F238E27FC236}">
                <a16:creationId xmlns:a16="http://schemas.microsoft.com/office/drawing/2014/main" id="{BCE9A7ED-FC33-A0DC-764A-13471E73F770}"/>
              </a:ext>
            </a:extLst>
          </p:cNvPr>
          <p:cNvSpPr txBox="1"/>
          <p:nvPr/>
        </p:nvSpPr>
        <p:spPr>
          <a:xfrm>
            <a:off x="3986412" y="5158246"/>
            <a:ext cx="439544" cy="276999"/>
          </a:xfrm>
          <a:prstGeom prst="rect">
            <a:avLst/>
          </a:prstGeom>
          <a:noFill/>
        </p:spPr>
        <p:txBody>
          <a:bodyPr wrap="none" rtlCol="0">
            <a:spAutoFit/>
          </a:bodyPr>
          <a:lstStyle/>
          <a:p>
            <a:pPr algn="ctr"/>
            <a:r>
              <a:rPr lang="en-GB" sz="1200" dirty="0"/>
              <a:t>500</a:t>
            </a:r>
          </a:p>
        </p:txBody>
      </p:sp>
      <p:sp>
        <p:nvSpPr>
          <p:cNvPr id="48" name="TextBox 47">
            <a:extLst>
              <a:ext uri="{FF2B5EF4-FFF2-40B4-BE49-F238E27FC236}">
                <a16:creationId xmlns:a16="http://schemas.microsoft.com/office/drawing/2014/main" id="{57DD93D0-9805-3F43-7B35-95746B230D1F}"/>
              </a:ext>
            </a:extLst>
          </p:cNvPr>
          <p:cNvSpPr txBox="1"/>
          <p:nvPr/>
        </p:nvSpPr>
        <p:spPr>
          <a:xfrm>
            <a:off x="4664921" y="5158246"/>
            <a:ext cx="439544" cy="276999"/>
          </a:xfrm>
          <a:prstGeom prst="rect">
            <a:avLst/>
          </a:prstGeom>
          <a:noFill/>
        </p:spPr>
        <p:txBody>
          <a:bodyPr wrap="none" rtlCol="0">
            <a:spAutoFit/>
          </a:bodyPr>
          <a:lstStyle/>
          <a:p>
            <a:pPr algn="ctr"/>
            <a:r>
              <a:rPr lang="en-GB" sz="1200" dirty="0"/>
              <a:t>550</a:t>
            </a:r>
          </a:p>
        </p:txBody>
      </p:sp>
      <p:sp>
        <p:nvSpPr>
          <p:cNvPr id="49" name="TextBox 48">
            <a:extLst>
              <a:ext uri="{FF2B5EF4-FFF2-40B4-BE49-F238E27FC236}">
                <a16:creationId xmlns:a16="http://schemas.microsoft.com/office/drawing/2014/main" id="{CD49B8E9-A07B-F5E5-F127-CDDB44F43D7E}"/>
              </a:ext>
            </a:extLst>
          </p:cNvPr>
          <p:cNvSpPr txBox="1"/>
          <p:nvPr/>
        </p:nvSpPr>
        <p:spPr>
          <a:xfrm>
            <a:off x="5250844" y="5158246"/>
            <a:ext cx="439544" cy="276999"/>
          </a:xfrm>
          <a:prstGeom prst="rect">
            <a:avLst/>
          </a:prstGeom>
          <a:noFill/>
        </p:spPr>
        <p:txBody>
          <a:bodyPr wrap="none" rtlCol="0">
            <a:spAutoFit/>
          </a:bodyPr>
          <a:lstStyle/>
          <a:p>
            <a:pPr algn="ctr"/>
            <a:r>
              <a:rPr lang="en-GB" sz="1200" dirty="0"/>
              <a:t>600</a:t>
            </a:r>
          </a:p>
        </p:txBody>
      </p:sp>
      <p:sp>
        <p:nvSpPr>
          <p:cNvPr id="50" name="Rectangle 49">
            <a:extLst>
              <a:ext uri="{FF2B5EF4-FFF2-40B4-BE49-F238E27FC236}">
                <a16:creationId xmlns:a16="http://schemas.microsoft.com/office/drawing/2014/main" id="{9017F5AE-5F94-B234-52EE-AA41F22CF3A3}"/>
              </a:ext>
            </a:extLst>
          </p:cNvPr>
          <p:cNvSpPr/>
          <p:nvPr/>
        </p:nvSpPr>
        <p:spPr>
          <a:xfrm>
            <a:off x="2377858" y="4586751"/>
            <a:ext cx="262393" cy="571495"/>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7541CAB4-2FDB-DFBF-A929-01DB34C5597B}"/>
              </a:ext>
            </a:extLst>
          </p:cNvPr>
          <p:cNvSpPr/>
          <p:nvPr/>
        </p:nvSpPr>
        <p:spPr>
          <a:xfrm>
            <a:off x="2651976" y="3987935"/>
            <a:ext cx="262393" cy="1170311"/>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DE1877DC-7B24-4A5F-B0B7-92DE1C07C8F9}"/>
              </a:ext>
            </a:extLst>
          </p:cNvPr>
          <p:cNvSpPr/>
          <p:nvPr/>
        </p:nvSpPr>
        <p:spPr>
          <a:xfrm>
            <a:off x="2925534" y="2993317"/>
            <a:ext cx="262393" cy="2164930"/>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80AAB7EF-781C-A243-A798-AAA5CE35D6DB}"/>
              </a:ext>
            </a:extLst>
          </p:cNvPr>
          <p:cNvSpPr/>
          <p:nvPr/>
        </p:nvSpPr>
        <p:spPr>
          <a:xfrm>
            <a:off x="3192555" y="3257357"/>
            <a:ext cx="262393" cy="1900890"/>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17D112E6-135B-4939-ADB8-8663190B1E10}"/>
              </a:ext>
            </a:extLst>
          </p:cNvPr>
          <p:cNvSpPr/>
          <p:nvPr/>
        </p:nvSpPr>
        <p:spPr>
          <a:xfrm>
            <a:off x="3460686" y="4694540"/>
            <a:ext cx="262393" cy="463706"/>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D8A38F4-4708-0E60-4A72-FCDBECED42D4}"/>
              </a:ext>
            </a:extLst>
          </p:cNvPr>
          <p:cNvSpPr/>
          <p:nvPr/>
        </p:nvSpPr>
        <p:spPr>
          <a:xfrm>
            <a:off x="3727151" y="4515750"/>
            <a:ext cx="262393" cy="642496"/>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C2115406-86E1-595A-7258-9B07291C4873}"/>
              </a:ext>
            </a:extLst>
          </p:cNvPr>
          <p:cNvSpPr/>
          <p:nvPr/>
        </p:nvSpPr>
        <p:spPr>
          <a:xfrm>
            <a:off x="3999792" y="4345404"/>
            <a:ext cx="262393" cy="812841"/>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932A0711-7CEA-9A82-73E5-F9F1DB46969C}"/>
              </a:ext>
            </a:extLst>
          </p:cNvPr>
          <p:cNvSpPr/>
          <p:nvPr/>
        </p:nvSpPr>
        <p:spPr>
          <a:xfrm>
            <a:off x="4266257" y="4166580"/>
            <a:ext cx="262393" cy="991665"/>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18EF20BB-B0DA-870D-3B0E-C641DA724005}"/>
              </a:ext>
            </a:extLst>
          </p:cNvPr>
          <p:cNvSpPr/>
          <p:nvPr/>
        </p:nvSpPr>
        <p:spPr>
          <a:xfrm>
            <a:off x="4538780" y="4694540"/>
            <a:ext cx="262393" cy="463705"/>
          </a:xfrm>
          <a:prstGeom prst="rect">
            <a:avLst/>
          </a:prstGeom>
          <a:solidFill>
            <a:srgbClr val="008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a:extLst>
              <a:ext uri="{FF2B5EF4-FFF2-40B4-BE49-F238E27FC236}">
                <a16:creationId xmlns:a16="http://schemas.microsoft.com/office/drawing/2014/main" id="{1F95089B-723B-7368-959A-7AB97FBAD14E}"/>
              </a:ext>
            </a:extLst>
          </p:cNvPr>
          <p:cNvSpPr txBox="1"/>
          <p:nvPr/>
        </p:nvSpPr>
        <p:spPr>
          <a:xfrm>
            <a:off x="2672488" y="2039545"/>
            <a:ext cx="1632178" cy="276999"/>
          </a:xfrm>
          <a:prstGeom prst="rect">
            <a:avLst/>
          </a:prstGeom>
          <a:noFill/>
        </p:spPr>
        <p:txBody>
          <a:bodyPr wrap="none" rtlCol="0">
            <a:spAutoFit/>
          </a:bodyPr>
          <a:lstStyle/>
          <a:p>
            <a:pPr algn="ctr"/>
            <a:r>
              <a:rPr lang="en-GB" sz="1200" dirty="0"/>
              <a:t>Consumable #1 used</a:t>
            </a:r>
          </a:p>
        </p:txBody>
      </p:sp>
      <p:sp>
        <p:nvSpPr>
          <p:cNvPr id="3" name="Rectangle 2">
            <a:extLst>
              <a:ext uri="{FF2B5EF4-FFF2-40B4-BE49-F238E27FC236}">
                <a16:creationId xmlns:a16="http://schemas.microsoft.com/office/drawing/2014/main" id="{43C9FF75-4E58-2F58-13CE-83549DB26F60}"/>
              </a:ext>
            </a:extLst>
          </p:cNvPr>
          <p:cNvSpPr/>
          <p:nvPr/>
        </p:nvSpPr>
        <p:spPr>
          <a:xfrm>
            <a:off x="7196371" y="2295775"/>
            <a:ext cx="4349363" cy="2862471"/>
          </a:xfrm>
          <a:prstGeom prst="rect">
            <a:avLst/>
          </a:prstGeom>
          <a:solidFill>
            <a:srgbClr val="EAEA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C2EBE5E-493D-E2AC-098D-68CF57234658}"/>
              </a:ext>
            </a:extLst>
          </p:cNvPr>
          <p:cNvSpPr txBox="1"/>
          <p:nvPr/>
        </p:nvSpPr>
        <p:spPr>
          <a:xfrm>
            <a:off x="6694830" y="2223801"/>
            <a:ext cx="501541" cy="3016210"/>
          </a:xfrm>
          <a:prstGeom prst="rect">
            <a:avLst/>
          </a:prstGeom>
          <a:noFill/>
        </p:spPr>
        <p:txBody>
          <a:bodyPr wrap="square" rtlCol="0">
            <a:spAutoFit/>
          </a:bodyPr>
          <a:lstStyle/>
          <a:p>
            <a:pPr algn="r"/>
            <a:r>
              <a:rPr lang="en-GB" sz="1000" dirty="0"/>
              <a:t>600</a:t>
            </a:r>
          </a:p>
          <a:p>
            <a:pPr algn="r"/>
            <a:endParaRPr lang="en-GB" sz="1000" dirty="0"/>
          </a:p>
          <a:p>
            <a:pPr algn="r"/>
            <a:endParaRPr lang="en-GB" sz="1000" dirty="0"/>
          </a:p>
          <a:p>
            <a:pPr algn="r"/>
            <a:endParaRPr lang="en-GB" sz="1000" dirty="0"/>
          </a:p>
          <a:p>
            <a:pPr algn="r"/>
            <a:endParaRPr lang="en-GB" sz="1000" dirty="0"/>
          </a:p>
          <a:p>
            <a:pPr algn="r"/>
            <a:endParaRPr lang="en-GB" sz="1000" dirty="0"/>
          </a:p>
          <a:p>
            <a:pPr algn="r"/>
            <a:endParaRPr lang="en-GB" sz="1000" dirty="0"/>
          </a:p>
          <a:p>
            <a:pPr algn="r"/>
            <a:endParaRPr lang="en-GB" sz="1000" dirty="0"/>
          </a:p>
          <a:p>
            <a:pPr algn="r"/>
            <a:endParaRPr lang="en-GB" sz="1000" dirty="0"/>
          </a:p>
          <a:p>
            <a:pPr algn="r"/>
            <a:r>
              <a:rPr lang="en-GB" sz="1000" dirty="0"/>
              <a:t>300</a:t>
            </a:r>
          </a:p>
          <a:p>
            <a:pPr algn="r"/>
            <a:endParaRPr lang="en-GB" sz="1000" dirty="0"/>
          </a:p>
          <a:p>
            <a:pPr algn="r"/>
            <a:endParaRPr lang="en-GB" sz="1000" dirty="0"/>
          </a:p>
          <a:p>
            <a:pPr algn="r"/>
            <a:endParaRPr lang="en-GB" sz="1000" dirty="0"/>
          </a:p>
          <a:p>
            <a:pPr algn="r"/>
            <a:endParaRPr lang="en-GB" sz="1000" dirty="0"/>
          </a:p>
          <a:p>
            <a:pPr algn="r"/>
            <a:endParaRPr lang="en-GB" sz="1000" dirty="0"/>
          </a:p>
          <a:p>
            <a:pPr algn="r"/>
            <a:endParaRPr lang="en-GB" sz="1000" dirty="0"/>
          </a:p>
          <a:p>
            <a:pPr algn="r"/>
            <a:endParaRPr lang="en-GB" sz="1000" dirty="0"/>
          </a:p>
          <a:p>
            <a:pPr algn="r"/>
            <a:endParaRPr lang="en-GB" sz="1000" dirty="0"/>
          </a:p>
          <a:p>
            <a:pPr algn="r"/>
            <a:r>
              <a:rPr lang="en-GB" sz="1000" dirty="0"/>
              <a:t>0</a:t>
            </a:r>
          </a:p>
        </p:txBody>
      </p:sp>
      <p:sp>
        <p:nvSpPr>
          <p:cNvPr id="10" name="TextBox 9">
            <a:extLst>
              <a:ext uri="{FF2B5EF4-FFF2-40B4-BE49-F238E27FC236}">
                <a16:creationId xmlns:a16="http://schemas.microsoft.com/office/drawing/2014/main" id="{22444976-D92D-496E-72D4-D2B2B40FA696}"/>
              </a:ext>
            </a:extLst>
          </p:cNvPr>
          <p:cNvSpPr txBox="1"/>
          <p:nvPr/>
        </p:nvSpPr>
        <p:spPr>
          <a:xfrm rot="16200000">
            <a:off x="6291696" y="3573469"/>
            <a:ext cx="729687" cy="276999"/>
          </a:xfrm>
          <a:prstGeom prst="rect">
            <a:avLst/>
          </a:prstGeom>
          <a:noFill/>
        </p:spPr>
        <p:txBody>
          <a:bodyPr wrap="none" rtlCol="0">
            <a:spAutoFit/>
          </a:bodyPr>
          <a:lstStyle/>
          <a:p>
            <a:pPr algn="ctr"/>
            <a:r>
              <a:rPr lang="en-GB" sz="1200" dirty="0"/>
              <a:t>Number</a:t>
            </a:r>
          </a:p>
        </p:txBody>
      </p:sp>
      <p:sp>
        <p:nvSpPr>
          <p:cNvPr id="30" name="TextBox 29">
            <a:extLst>
              <a:ext uri="{FF2B5EF4-FFF2-40B4-BE49-F238E27FC236}">
                <a16:creationId xmlns:a16="http://schemas.microsoft.com/office/drawing/2014/main" id="{5A2A522D-FA91-CBDB-3273-DBBD2AD712AE}"/>
              </a:ext>
            </a:extLst>
          </p:cNvPr>
          <p:cNvSpPr txBox="1"/>
          <p:nvPr/>
        </p:nvSpPr>
        <p:spPr>
          <a:xfrm>
            <a:off x="8544260" y="2039545"/>
            <a:ext cx="1632178" cy="276999"/>
          </a:xfrm>
          <a:prstGeom prst="rect">
            <a:avLst/>
          </a:prstGeom>
          <a:noFill/>
        </p:spPr>
        <p:txBody>
          <a:bodyPr wrap="none" rtlCol="0">
            <a:spAutoFit/>
          </a:bodyPr>
          <a:lstStyle/>
          <a:p>
            <a:pPr algn="ctr"/>
            <a:r>
              <a:rPr lang="en-GB" sz="1200" dirty="0"/>
              <a:t>Consumable #1 used</a:t>
            </a:r>
          </a:p>
        </p:txBody>
      </p:sp>
      <p:sp>
        <p:nvSpPr>
          <p:cNvPr id="31" name="TextBox 30">
            <a:extLst>
              <a:ext uri="{FF2B5EF4-FFF2-40B4-BE49-F238E27FC236}">
                <a16:creationId xmlns:a16="http://schemas.microsoft.com/office/drawing/2014/main" id="{8CE1DE0D-013A-6312-8DF3-1AA472F71B2B}"/>
              </a:ext>
            </a:extLst>
          </p:cNvPr>
          <p:cNvSpPr txBox="1"/>
          <p:nvPr/>
        </p:nvSpPr>
        <p:spPr>
          <a:xfrm>
            <a:off x="6694830" y="2955515"/>
            <a:ext cx="501541" cy="1785104"/>
          </a:xfrm>
          <a:prstGeom prst="rect">
            <a:avLst/>
          </a:prstGeom>
          <a:noFill/>
        </p:spPr>
        <p:txBody>
          <a:bodyPr wrap="square" rtlCol="0">
            <a:spAutoFit/>
          </a:bodyPr>
          <a:lstStyle/>
          <a:p>
            <a:pPr algn="r"/>
            <a:r>
              <a:rPr lang="en-GB" sz="1000" dirty="0"/>
              <a:t>450</a:t>
            </a:r>
          </a:p>
          <a:p>
            <a:pPr algn="r"/>
            <a:endParaRPr lang="en-GB" sz="1000" dirty="0"/>
          </a:p>
          <a:p>
            <a:pPr algn="r"/>
            <a:endParaRPr lang="en-GB" sz="1000" dirty="0"/>
          </a:p>
          <a:p>
            <a:pPr algn="r"/>
            <a:endParaRPr lang="en-GB" sz="1000" dirty="0"/>
          </a:p>
          <a:p>
            <a:pPr algn="r"/>
            <a:endParaRPr lang="en-GB" sz="1000" dirty="0"/>
          </a:p>
          <a:p>
            <a:pPr algn="r"/>
            <a:endParaRPr lang="en-GB" sz="1000" dirty="0"/>
          </a:p>
          <a:p>
            <a:pPr algn="r"/>
            <a:endParaRPr lang="en-GB" sz="1000" dirty="0"/>
          </a:p>
          <a:p>
            <a:pPr algn="r"/>
            <a:endParaRPr lang="en-GB" sz="1000" dirty="0"/>
          </a:p>
          <a:p>
            <a:pPr algn="r"/>
            <a:endParaRPr lang="en-GB" sz="1000" dirty="0"/>
          </a:p>
          <a:p>
            <a:pPr algn="r"/>
            <a:r>
              <a:rPr lang="en-GB" sz="1000" dirty="0"/>
              <a:t>150</a:t>
            </a:r>
          </a:p>
          <a:p>
            <a:pPr algn="r"/>
            <a:endParaRPr lang="en-GB" sz="1000" dirty="0"/>
          </a:p>
        </p:txBody>
      </p:sp>
      <p:sp>
        <p:nvSpPr>
          <p:cNvPr id="32" name="TextBox 31">
            <a:extLst>
              <a:ext uri="{FF2B5EF4-FFF2-40B4-BE49-F238E27FC236}">
                <a16:creationId xmlns:a16="http://schemas.microsoft.com/office/drawing/2014/main" id="{5123ED0B-1A81-A0B9-7F32-AF9DF7620138}"/>
              </a:ext>
            </a:extLst>
          </p:cNvPr>
          <p:cNvSpPr txBox="1"/>
          <p:nvPr/>
        </p:nvSpPr>
        <p:spPr>
          <a:xfrm>
            <a:off x="8986579" y="5414476"/>
            <a:ext cx="534122" cy="276999"/>
          </a:xfrm>
          <a:prstGeom prst="rect">
            <a:avLst/>
          </a:prstGeom>
          <a:noFill/>
        </p:spPr>
        <p:txBody>
          <a:bodyPr wrap="none" rtlCol="0">
            <a:spAutoFit/>
          </a:bodyPr>
          <a:lstStyle/>
          <a:p>
            <a:pPr algn="ctr"/>
            <a:r>
              <a:rPr lang="en-GB" sz="1200" dirty="0"/>
              <a:t>Days</a:t>
            </a:r>
          </a:p>
        </p:txBody>
      </p:sp>
      <p:sp>
        <p:nvSpPr>
          <p:cNvPr id="33" name="TextBox 32">
            <a:extLst>
              <a:ext uri="{FF2B5EF4-FFF2-40B4-BE49-F238E27FC236}">
                <a16:creationId xmlns:a16="http://schemas.microsoft.com/office/drawing/2014/main" id="{04C93978-8272-40F8-5346-1E7080F3D371}"/>
              </a:ext>
            </a:extLst>
          </p:cNvPr>
          <p:cNvSpPr txBox="1"/>
          <p:nvPr/>
        </p:nvSpPr>
        <p:spPr>
          <a:xfrm>
            <a:off x="7090323" y="5158246"/>
            <a:ext cx="269625" cy="276999"/>
          </a:xfrm>
          <a:prstGeom prst="rect">
            <a:avLst/>
          </a:prstGeom>
          <a:noFill/>
        </p:spPr>
        <p:txBody>
          <a:bodyPr wrap="none" rtlCol="0">
            <a:spAutoFit/>
          </a:bodyPr>
          <a:lstStyle/>
          <a:p>
            <a:pPr algn="ctr"/>
            <a:r>
              <a:rPr lang="en-GB" sz="1200" dirty="0"/>
              <a:t>0</a:t>
            </a:r>
          </a:p>
        </p:txBody>
      </p:sp>
      <p:sp>
        <p:nvSpPr>
          <p:cNvPr id="34" name="TextBox 33">
            <a:extLst>
              <a:ext uri="{FF2B5EF4-FFF2-40B4-BE49-F238E27FC236}">
                <a16:creationId xmlns:a16="http://schemas.microsoft.com/office/drawing/2014/main" id="{13F5CF5E-89C4-F516-D15A-CD6E19FC0F09}"/>
              </a:ext>
            </a:extLst>
          </p:cNvPr>
          <p:cNvSpPr txBox="1"/>
          <p:nvPr/>
        </p:nvSpPr>
        <p:spPr>
          <a:xfrm>
            <a:off x="7693935" y="5158246"/>
            <a:ext cx="354584" cy="276999"/>
          </a:xfrm>
          <a:prstGeom prst="rect">
            <a:avLst/>
          </a:prstGeom>
          <a:noFill/>
        </p:spPr>
        <p:txBody>
          <a:bodyPr wrap="none" rtlCol="0">
            <a:spAutoFit/>
          </a:bodyPr>
          <a:lstStyle/>
          <a:p>
            <a:pPr algn="ctr"/>
            <a:r>
              <a:rPr lang="en-GB" sz="1200" dirty="0"/>
              <a:t>30</a:t>
            </a:r>
          </a:p>
        </p:txBody>
      </p:sp>
      <p:sp>
        <p:nvSpPr>
          <p:cNvPr id="35" name="TextBox 34">
            <a:extLst>
              <a:ext uri="{FF2B5EF4-FFF2-40B4-BE49-F238E27FC236}">
                <a16:creationId xmlns:a16="http://schemas.microsoft.com/office/drawing/2014/main" id="{7B22B84E-1E9D-91F0-7F0A-A1E68CEDD537}"/>
              </a:ext>
            </a:extLst>
          </p:cNvPr>
          <p:cNvSpPr txBox="1"/>
          <p:nvPr/>
        </p:nvSpPr>
        <p:spPr>
          <a:xfrm>
            <a:off x="8382506" y="5158246"/>
            <a:ext cx="354584" cy="276999"/>
          </a:xfrm>
          <a:prstGeom prst="rect">
            <a:avLst/>
          </a:prstGeom>
          <a:noFill/>
        </p:spPr>
        <p:txBody>
          <a:bodyPr wrap="none" rtlCol="0">
            <a:spAutoFit/>
          </a:bodyPr>
          <a:lstStyle/>
          <a:p>
            <a:pPr algn="ctr"/>
            <a:r>
              <a:rPr lang="en-GB" sz="1200" dirty="0"/>
              <a:t>60</a:t>
            </a:r>
          </a:p>
        </p:txBody>
      </p:sp>
      <p:sp>
        <p:nvSpPr>
          <p:cNvPr id="36" name="TextBox 35">
            <a:extLst>
              <a:ext uri="{FF2B5EF4-FFF2-40B4-BE49-F238E27FC236}">
                <a16:creationId xmlns:a16="http://schemas.microsoft.com/office/drawing/2014/main" id="{2BF424AC-A099-687C-91A4-631AA411B231}"/>
              </a:ext>
            </a:extLst>
          </p:cNvPr>
          <p:cNvSpPr txBox="1"/>
          <p:nvPr/>
        </p:nvSpPr>
        <p:spPr>
          <a:xfrm>
            <a:off x="9071077" y="5158246"/>
            <a:ext cx="354584" cy="276999"/>
          </a:xfrm>
          <a:prstGeom prst="rect">
            <a:avLst/>
          </a:prstGeom>
          <a:noFill/>
        </p:spPr>
        <p:txBody>
          <a:bodyPr wrap="none" rtlCol="0">
            <a:spAutoFit/>
          </a:bodyPr>
          <a:lstStyle/>
          <a:p>
            <a:pPr algn="ctr"/>
            <a:r>
              <a:rPr lang="en-GB" sz="1200" dirty="0"/>
              <a:t>90</a:t>
            </a:r>
          </a:p>
        </p:txBody>
      </p:sp>
      <p:sp>
        <p:nvSpPr>
          <p:cNvPr id="59" name="TextBox 58">
            <a:extLst>
              <a:ext uri="{FF2B5EF4-FFF2-40B4-BE49-F238E27FC236}">
                <a16:creationId xmlns:a16="http://schemas.microsoft.com/office/drawing/2014/main" id="{CDC640BA-002A-5C1C-1273-C8DBAB15C172}"/>
              </a:ext>
            </a:extLst>
          </p:cNvPr>
          <p:cNvSpPr txBox="1"/>
          <p:nvPr/>
        </p:nvSpPr>
        <p:spPr>
          <a:xfrm>
            <a:off x="9759648" y="5158246"/>
            <a:ext cx="439544" cy="276999"/>
          </a:xfrm>
          <a:prstGeom prst="rect">
            <a:avLst/>
          </a:prstGeom>
          <a:noFill/>
        </p:spPr>
        <p:txBody>
          <a:bodyPr wrap="none" rtlCol="0">
            <a:spAutoFit/>
          </a:bodyPr>
          <a:lstStyle/>
          <a:p>
            <a:pPr algn="ctr"/>
            <a:r>
              <a:rPr lang="en-GB" sz="1200" dirty="0"/>
              <a:t>120</a:t>
            </a:r>
          </a:p>
        </p:txBody>
      </p:sp>
      <p:sp>
        <p:nvSpPr>
          <p:cNvPr id="81" name="TextBox 80">
            <a:extLst>
              <a:ext uri="{FF2B5EF4-FFF2-40B4-BE49-F238E27FC236}">
                <a16:creationId xmlns:a16="http://schemas.microsoft.com/office/drawing/2014/main" id="{10D3FE30-99D1-E792-5157-511A7AD752C8}"/>
              </a:ext>
            </a:extLst>
          </p:cNvPr>
          <p:cNvSpPr txBox="1"/>
          <p:nvPr/>
        </p:nvSpPr>
        <p:spPr>
          <a:xfrm>
            <a:off x="10533179" y="5158246"/>
            <a:ext cx="439544" cy="276999"/>
          </a:xfrm>
          <a:prstGeom prst="rect">
            <a:avLst/>
          </a:prstGeom>
          <a:noFill/>
        </p:spPr>
        <p:txBody>
          <a:bodyPr wrap="none" rtlCol="0">
            <a:spAutoFit/>
          </a:bodyPr>
          <a:lstStyle/>
          <a:p>
            <a:pPr algn="ctr"/>
            <a:r>
              <a:rPr lang="en-GB" sz="1200" dirty="0"/>
              <a:t>150</a:t>
            </a:r>
          </a:p>
        </p:txBody>
      </p:sp>
      <p:sp>
        <p:nvSpPr>
          <p:cNvPr id="85" name="TextBox 84">
            <a:extLst>
              <a:ext uri="{FF2B5EF4-FFF2-40B4-BE49-F238E27FC236}">
                <a16:creationId xmlns:a16="http://schemas.microsoft.com/office/drawing/2014/main" id="{AF937FEB-82CF-9452-F2D1-3D7ABE990B64}"/>
              </a:ext>
            </a:extLst>
          </p:cNvPr>
          <p:cNvSpPr txBox="1"/>
          <p:nvPr/>
        </p:nvSpPr>
        <p:spPr>
          <a:xfrm>
            <a:off x="11306712" y="5158246"/>
            <a:ext cx="439544" cy="276999"/>
          </a:xfrm>
          <a:prstGeom prst="rect">
            <a:avLst/>
          </a:prstGeom>
          <a:noFill/>
        </p:spPr>
        <p:txBody>
          <a:bodyPr wrap="none" rtlCol="0">
            <a:spAutoFit/>
          </a:bodyPr>
          <a:lstStyle/>
          <a:p>
            <a:pPr algn="ctr"/>
            <a:r>
              <a:rPr lang="en-GB" sz="1200" dirty="0"/>
              <a:t>180</a:t>
            </a:r>
          </a:p>
        </p:txBody>
      </p:sp>
      <p:cxnSp>
        <p:nvCxnSpPr>
          <p:cNvPr id="94" name="Straight Connector 93">
            <a:extLst>
              <a:ext uri="{FF2B5EF4-FFF2-40B4-BE49-F238E27FC236}">
                <a16:creationId xmlns:a16="http://schemas.microsoft.com/office/drawing/2014/main" id="{D87E7264-09BF-AB34-D060-D3D72C191F95}"/>
              </a:ext>
            </a:extLst>
          </p:cNvPr>
          <p:cNvCxnSpPr>
            <a:cxnSpLocks/>
          </p:cNvCxnSpPr>
          <p:nvPr/>
        </p:nvCxnSpPr>
        <p:spPr>
          <a:xfrm>
            <a:off x="7196371" y="5148197"/>
            <a:ext cx="799025" cy="0"/>
          </a:xfrm>
          <a:prstGeom prst="line">
            <a:avLst/>
          </a:prstGeom>
          <a:ln w="285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A6772F37-3C3E-0565-D9DE-CA3D8E441241}"/>
              </a:ext>
            </a:extLst>
          </p:cNvPr>
          <p:cNvCxnSpPr>
            <a:cxnSpLocks/>
          </p:cNvCxnSpPr>
          <p:nvPr/>
        </p:nvCxnSpPr>
        <p:spPr>
          <a:xfrm>
            <a:off x="8188616" y="4812746"/>
            <a:ext cx="934602" cy="0"/>
          </a:xfrm>
          <a:prstGeom prst="line">
            <a:avLst/>
          </a:prstGeom>
          <a:ln w="28575">
            <a:solidFill>
              <a:srgbClr val="008000"/>
            </a:solidFill>
          </a:ln>
        </p:spPr>
        <p:style>
          <a:lnRef idx="2">
            <a:schemeClr val="accent1"/>
          </a:lnRef>
          <a:fillRef idx="0">
            <a:schemeClr val="accent1"/>
          </a:fillRef>
          <a:effectRef idx="1">
            <a:schemeClr val="accent1"/>
          </a:effectRef>
          <a:fontRef idx="minor">
            <a:schemeClr val="tx1"/>
          </a:fontRef>
        </p:style>
      </p:cxnSp>
      <p:sp>
        <p:nvSpPr>
          <p:cNvPr id="108" name="Rectangle 107">
            <a:extLst>
              <a:ext uri="{FF2B5EF4-FFF2-40B4-BE49-F238E27FC236}">
                <a16:creationId xmlns:a16="http://schemas.microsoft.com/office/drawing/2014/main" id="{DCAD7D27-01DB-0340-926E-4775692B5CB7}"/>
              </a:ext>
            </a:extLst>
          </p:cNvPr>
          <p:cNvSpPr/>
          <p:nvPr/>
        </p:nvSpPr>
        <p:spPr>
          <a:xfrm>
            <a:off x="7997423" y="4812746"/>
            <a:ext cx="191193" cy="336661"/>
          </a:xfrm>
          <a:prstGeom prst="rect">
            <a:avLst/>
          </a:prstGeom>
          <a:noFill/>
          <a:ln w="28575">
            <a:solidFill>
              <a:srgbClr val="008000">
                <a:alpha val="50196"/>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1" name="Straight Connector 110">
            <a:extLst>
              <a:ext uri="{FF2B5EF4-FFF2-40B4-BE49-F238E27FC236}">
                <a16:creationId xmlns:a16="http://schemas.microsoft.com/office/drawing/2014/main" id="{AB6BC8DC-50D8-D1AB-35F5-AE889C1B78A1}"/>
              </a:ext>
            </a:extLst>
          </p:cNvPr>
          <p:cNvCxnSpPr>
            <a:cxnSpLocks/>
          </p:cNvCxnSpPr>
          <p:nvPr/>
        </p:nvCxnSpPr>
        <p:spPr>
          <a:xfrm flipV="1">
            <a:off x="9123218" y="4548343"/>
            <a:ext cx="0" cy="267806"/>
          </a:xfrm>
          <a:prstGeom prst="line">
            <a:avLst/>
          </a:prstGeom>
          <a:noFill/>
          <a:ln w="28575">
            <a:solidFill>
              <a:srgbClr val="008000">
                <a:alpha val="50196"/>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15" name="Straight Connector 114">
            <a:extLst>
              <a:ext uri="{FF2B5EF4-FFF2-40B4-BE49-F238E27FC236}">
                <a16:creationId xmlns:a16="http://schemas.microsoft.com/office/drawing/2014/main" id="{F8F90F66-9D16-A867-A1A7-6FE2E12AEBF3}"/>
              </a:ext>
            </a:extLst>
          </p:cNvPr>
          <p:cNvCxnSpPr>
            <a:cxnSpLocks/>
          </p:cNvCxnSpPr>
          <p:nvPr/>
        </p:nvCxnSpPr>
        <p:spPr>
          <a:xfrm flipV="1">
            <a:off x="9123218" y="4280282"/>
            <a:ext cx="0" cy="267806"/>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16" name="Straight Connector 115">
            <a:extLst>
              <a:ext uri="{FF2B5EF4-FFF2-40B4-BE49-F238E27FC236}">
                <a16:creationId xmlns:a16="http://schemas.microsoft.com/office/drawing/2014/main" id="{2E30E096-3D00-26A5-57BF-A782AE524B13}"/>
              </a:ext>
            </a:extLst>
          </p:cNvPr>
          <p:cNvCxnSpPr>
            <a:cxnSpLocks/>
          </p:cNvCxnSpPr>
          <p:nvPr/>
        </p:nvCxnSpPr>
        <p:spPr>
          <a:xfrm>
            <a:off x="9123218" y="4548089"/>
            <a:ext cx="171634" cy="3273"/>
          </a:xfrm>
          <a:prstGeom prst="line">
            <a:avLst/>
          </a:prstGeom>
          <a:noFill/>
          <a:ln w="28575">
            <a:solidFill>
              <a:srgbClr val="008000">
                <a:alpha val="50196"/>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19" name="Straight Connector 118">
            <a:extLst>
              <a:ext uri="{FF2B5EF4-FFF2-40B4-BE49-F238E27FC236}">
                <a16:creationId xmlns:a16="http://schemas.microsoft.com/office/drawing/2014/main" id="{35244C07-5AA8-F437-E261-A17AE67E5B0D}"/>
              </a:ext>
            </a:extLst>
          </p:cNvPr>
          <p:cNvCxnSpPr>
            <a:cxnSpLocks/>
          </p:cNvCxnSpPr>
          <p:nvPr/>
        </p:nvCxnSpPr>
        <p:spPr>
          <a:xfrm>
            <a:off x="9123218" y="4812876"/>
            <a:ext cx="171634" cy="3273"/>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20" name="Straight Connector 119">
            <a:extLst>
              <a:ext uri="{FF2B5EF4-FFF2-40B4-BE49-F238E27FC236}">
                <a16:creationId xmlns:a16="http://schemas.microsoft.com/office/drawing/2014/main" id="{5066032A-2883-BDFF-7C6C-02A05AB38FBC}"/>
              </a:ext>
            </a:extLst>
          </p:cNvPr>
          <p:cNvCxnSpPr>
            <a:cxnSpLocks/>
          </p:cNvCxnSpPr>
          <p:nvPr/>
        </p:nvCxnSpPr>
        <p:spPr>
          <a:xfrm>
            <a:off x="9123218" y="4283302"/>
            <a:ext cx="171634" cy="3273"/>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21" name="Straight Connector 120">
            <a:extLst>
              <a:ext uri="{FF2B5EF4-FFF2-40B4-BE49-F238E27FC236}">
                <a16:creationId xmlns:a16="http://schemas.microsoft.com/office/drawing/2014/main" id="{6790DACB-9536-A8F4-F4FF-1E56C3C37A64}"/>
              </a:ext>
            </a:extLst>
          </p:cNvPr>
          <p:cNvCxnSpPr>
            <a:cxnSpLocks/>
          </p:cNvCxnSpPr>
          <p:nvPr/>
        </p:nvCxnSpPr>
        <p:spPr>
          <a:xfrm flipV="1">
            <a:off x="9495457" y="4005270"/>
            <a:ext cx="0" cy="291112"/>
          </a:xfrm>
          <a:prstGeom prst="line">
            <a:avLst/>
          </a:prstGeom>
          <a:noFill/>
          <a:ln w="28575">
            <a:solidFill>
              <a:srgbClr val="008000">
                <a:alpha val="74902"/>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8CEB54FA-2526-A354-AC44-0E71BD64D693}"/>
              </a:ext>
            </a:extLst>
          </p:cNvPr>
          <p:cNvCxnSpPr>
            <a:cxnSpLocks/>
          </p:cNvCxnSpPr>
          <p:nvPr/>
        </p:nvCxnSpPr>
        <p:spPr>
          <a:xfrm flipV="1">
            <a:off x="9301636" y="4548089"/>
            <a:ext cx="0" cy="280597"/>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438E4F57-2BE0-9D37-75FC-92D89E1F4ECB}"/>
              </a:ext>
            </a:extLst>
          </p:cNvPr>
          <p:cNvCxnSpPr>
            <a:cxnSpLocks/>
          </p:cNvCxnSpPr>
          <p:nvPr/>
        </p:nvCxnSpPr>
        <p:spPr>
          <a:xfrm>
            <a:off x="9310397" y="4283302"/>
            <a:ext cx="171634" cy="3273"/>
          </a:xfrm>
          <a:prstGeom prst="line">
            <a:avLst/>
          </a:prstGeom>
          <a:noFill/>
          <a:ln w="28575">
            <a:solidFill>
              <a:srgbClr val="008000">
                <a:alpha val="74902"/>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26" name="Straight Connector 125">
            <a:extLst>
              <a:ext uri="{FF2B5EF4-FFF2-40B4-BE49-F238E27FC236}">
                <a16:creationId xmlns:a16="http://schemas.microsoft.com/office/drawing/2014/main" id="{C0AB53DE-2766-CE23-4F9B-7BD6A54A5BA8}"/>
              </a:ext>
            </a:extLst>
          </p:cNvPr>
          <p:cNvCxnSpPr>
            <a:cxnSpLocks/>
          </p:cNvCxnSpPr>
          <p:nvPr/>
        </p:nvCxnSpPr>
        <p:spPr>
          <a:xfrm flipV="1">
            <a:off x="9301636" y="4267491"/>
            <a:ext cx="0" cy="280597"/>
          </a:xfrm>
          <a:prstGeom prst="line">
            <a:avLst/>
          </a:prstGeom>
          <a:noFill/>
          <a:ln w="28575">
            <a:solidFill>
              <a:srgbClr val="008000">
                <a:alpha val="50196"/>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28" name="Straight Connector 127">
            <a:extLst>
              <a:ext uri="{FF2B5EF4-FFF2-40B4-BE49-F238E27FC236}">
                <a16:creationId xmlns:a16="http://schemas.microsoft.com/office/drawing/2014/main" id="{974701D6-A12B-324E-BAF0-B50E87B27043}"/>
              </a:ext>
            </a:extLst>
          </p:cNvPr>
          <p:cNvCxnSpPr>
            <a:cxnSpLocks/>
          </p:cNvCxnSpPr>
          <p:nvPr/>
        </p:nvCxnSpPr>
        <p:spPr>
          <a:xfrm flipV="1">
            <a:off x="9301636" y="4005270"/>
            <a:ext cx="0" cy="267806"/>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29" name="Straight Connector 128">
            <a:extLst>
              <a:ext uri="{FF2B5EF4-FFF2-40B4-BE49-F238E27FC236}">
                <a16:creationId xmlns:a16="http://schemas.microsoft.com/office/drawing/2014/main" id="{AC9CEF56-B8C1-6C79-3947-E11243F7D2CB}"/>
              </a:ext>
            </a:extLst>
          </p:cNvPr>
          <p:cNvCxnSpPr>
            <a:cxnSpLocks/>
          </p:cNvCxnSpPr>
          <p:nvPr/>
        </p:nvCxnSpPr>
        <p:spPr>
          <a:xfrm>
            <a:off x="9309948" y="4008289"/>
            <a:ext cx="171634" cy="3273"/>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DC2C4318-70ED-D0F3-36D9-78D589305446}"/>
              </a:ext>
            </a:extLst>
          </p:cNvPr>
          <p:cNvCxnSpPr>
            <a:cxnSpLocks/>
          </p:cNvCxnSpPr>
          <p:nvPr/>
        </p:nvCxnSpPr>
        <p:spPr>
          <a:xfrm flipV="1">
            <a:off x="9495457" y="3616670"/>
            <a:ext cx="0" cy="388600"/>
          </a:xfrm>
          <a:prstGeom prst="line">
            <a:avLst/>
          </a:prstGeom>
          <a:ln w="285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3A06CA3C-89B9-1FFC-AA1A-87F291F923C5}"/>
              </a:ext>
            </a:extLst>
          </p:cNvPr>
          <p:cNvCxnSpPr>
            <a:cxnSpLocks/>
          </p:cNvCxnSpPr>
          <p:nvPr/>
        </p:nvCxnSpPr>
        <p:spPr>
          <a:xfrm>
            <a:off x="9495457" y="3616949"/>
            <a:ext cx="737510" cy="0"/>
          </a:xfrm>
          <a:prstGeom prst="line">
            <a:avLst/>
          </a:prstGeom>
          <a:ln w="28575">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21297950-12B7-17E8-6705-33D2936A3EAA}"/>
              </a:ext>
            </a:extLst>
          </p:cNvPr>
          <p:cNvCxnSpPr>
            <a:cxnSpLocks/>
          </p:cNvCxnSpPr>
          <p:nvPr/>
        </p:nvCxnSpPr>
        <p:spPr>
          <a:xfrm>
            <a:off x="10232967" y="3616413"/>
            <a:ext cx="623454" cy="0"/>
          </a:xfrm>
          <a:prstGeom prst="line">
            <a:avLst/>
          </a:prstGeom>
          <a:noFill/>
          <a:ln w="28575">
            <a:solidFill>
              <a:srgbClr val="008000">
                <a:alpha val="50196"/>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36" name="Straight Connector 135">
            <a:extLst>
              <a:ext uri="{FF2B5EF4-FFF2-40B4-BE49-F238E27FC236}">
                <a16:creationId xmlns:a16="http://schemas.microsoft.com/office/drawing/2014/main" id="{786106D8-C341-9CAD-CD46-B33E38555EDB}"/>
              </a:ext>
            </a:extLst>
          </p:cNvPr>
          <p:cNvCxnSpPr>
            <a:cxnSpLocks/>
          </p:cNvCxnSpPr>
          <p:nvPr/>
        </p:nvCxnSpPr>
        <p:spPr>
          <a:xfrm flipV="1">
            <a:off x="10232967" y="3268072"/>
            <a:ext cx="0" cy="348875"/>
          </a:xfrm>
          <a:prstGeom prst="line">
            <a:avLst/>
          </a:prstGeom>
          <a:noFill/>
          <a:ln w="28575">
            <a:solidFill>
              <a:srgbClr val="008000">
                <a:alpha val="50196"/>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37" name="Straight Connector 136">
            <a:extLst>
              <a:ext uri="{FF2B5EF4-FFF2-40B4-BE49-F238E27FC236}">
                <a16:creationId xmlns:a16="http://schemas.microsoft.com/office/drawing/2014/main" id="{1B8FE96C-6A9C-3986-7D75-2CE46C6D7486}"/>
              </a:ext>
            </a:extLst>
          </p:cNvPr>
          <p:cNvCxnSpPr>
            <a:cxnSpLocks/>
          </p:cNvCxnSpPr>
          <p:nvPr/>
        </p:nvCxnSpPr>
        <p:spPr>
          <a:xfrm>
            <a:off x="10241279" y="3272005"/>
            <a:ext cx="171634" cy="4264"/>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38" name="Straight Connector 137">
            <a:extLst>
              <a:ext uri="{FF2B5EF4-FFF2-40B4-BE49-F238E27FC236}">
                <a16:creationId xmlns:a16="http://schemas.microsoft.com/office/drawing/2014/main" id="{1CC5557E-9094-AEA4-AFFB-FC8FBAA09AF9}"/>
              </a:ext>
            </a:extLst>
          </p:cNvPr>
          <p:cNvCxnSpPr>
            <a:cxnSpLocks/>
          </p:cNvCxnSpPr>
          <p:nvPr/>
        </p:nvCxnSpPr>
        <p:spPr>
          <a:xfrm flipV="1">
            <a:off x="10232967" y="2927967"/>
            <a:ext cx="0" cy="348875"/>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39" name="Straight Connector 138">
            <a:extLst>
              <a:ext uri="{FF2B5EF4-FFF2-40B4-BE49-F238E27FC236}">
                <a16:creationId xmlns:a16="http://schemas.microsoft.com/office/drawing/2014/main" id="{064BE3A8-8677-1F2E-A347-2E4D42DABE52}"/>
              </a:ext>
            </a:extLst>
          </p:cNvPr>
          <p:cNvCxnSpPr>
            <a:cxnSpLocks/>
          </p:cNvCxnSpPr>
          <p:nvPr/>
        </p:nvCxnSpPr>
        <p:spPr>
          <a:xfrm>
            <a:off x="10241279" y="2931900"/>
            <a:ext cx="171634" cy="4264"/>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40" name="Straight Connector 139">
            <a:extLst>
              <a:ext uri="{FF2B5EF4-FFF2-40B4-BE49-F238E27FC236}">
                <a16:creationId xmlns:a16="http://schemas.microsoft.com/office/drawing/2014/main" id="{B36C24F4-6B02-4D52-EEE0-FE6FF8078136}"/>
              </a:ext>
            </a:extLst>
          </p:cNvPr>
          <p:cNvCxnSpPr>
            <a:cxnSpLocks/>
          </p:cNvCxnSpPr>
          <p:nvPr/>
        </p:nvCxnSpPr>
        <p:spPr>
          <a:xfrm flipV="1">
            <a:off x="10417068" y="2927967"/>
            <a:ext cx="0" cy="348875"/>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42" name="Straight Connector 141">
            <a:extLst>
              <a:ext uri="{FF2B5EF4-FFF2-40B4-BE49-F238E27FC236}">
                <a16:creationId xmlns:a16="http://schemas.microsoft.com/office/drawing/2014/main" id="{86F94681-D657-9835-9829-CAD350867149}"/>
              </a:ext>
            </a:extLst>
          </p:cNvPr>
          <p:cNvCxnSpPr>
            <a:cxnSpLocks/>
          </p:cNvCxnSpPr>
          <p:nvPr/>
        </p:nvCxnSpPr>
        <p:spPr>
          <a:xfrm>
            <a:off x="10414486" y="2936165"/>
            <a:ext cx="171634" cy="4264"/>
          </a:xfrm>
          <a:prstGeom prst="line">
            <a:avLst/>
          </a:prstGeom>
          <a:noFill/>
          <a:ln w="28575">
            <a:solidFill>
              <a:srgbClr val="008000">
                <a:alpha val="50196"/>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46" name="Straight Connector 145">
            <a:extLst>
              <a:ext uri="{FF2B5EF4-FFF2-40B4-BE49-F238E27FC236}">
                <a16:creationId xmlns:a16="http://schemas.microsoft.com/office/drawing/2014/main" id="{9558B310-1688-BF2E-7C04-C64CE32E513E}"/>
              </a:ext>
            </a:extLst>
          </p:cNvPr>
          <p:cNvCxnSpPr>
            <a:cxnSpLocks/>
          </p:cNvCxnSpPr>
          <p:nvPr/>
        </p:nvCxnSpPr>
        <p:spPr>
          <a:xfrm flipV="1">
            <a:off x="10591953" y="2609472"/>
            <a:ext cx="0" cy="348875"/>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47" name="Straight Connector 146">
            <a:extLst>
              <a:ext uri="{FF2B5EF4-FFF2-40B4-BE49-F238E27FC236}">
                <a16:creationId xmlns:a16="http://schemas.microsoft.com/office/drawing/2014/main" id="{AF3AAC56-0DA9-8456-F950-D3EEF38D7272}"/>
              </a:ext>
            </a:extLst>
          </p:cNvPr>
          <p:cNvCxnSpPr>
            <a:cxnSpLocks/>
          </p:cNvCxnSpPr>
          <p:nvPr/>
        </p:nvCxnSpPr>
        <p:spPr>
          <a:xfrm>
            <a:off x="10600265" y="2613405"/>
            <a:ext cx="879611" cy="2131"/>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50" name="Straight Connector 149">
            <a:extLst>
              <a:ext uri="{FF2B5EF4-FFF2-40B4-BE49-F238E27FC236}">
                <a16:creationId xmlns:a16="http://schemas.microsoft.com/office/drawing/2014/main" id="{584B826A-943B-2964-6954-6FFCC85277DA}"/>
              </a:ext>
            </a:extLst>
          </p:cNvPr>
          <p:cNvCxnSpPr>
            <a:cxnSpLocks/>
          </p:cNvCxnSpPr>
          <p:nvPr/>
        </p:nvCxnSpPr>
        <p:spPr>
          <a:xfrm>
            <a:off x="10586120" y="2942393"/>
            <a:ext cx="879611" cy="2131"/>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54" name="Straight Connector 153">
            <a:extLst>
              <a:ext uri="{FF2B5EF4-FFF2-40B4-BE49-F238E27FC236}">
                <a16:creationId xmlns:a16="http://schemas.microsoft.com/office/drawing/2014/main" id="{5374D12A-495D-8285-E1C3-A616D86F55A1}"/>
              </a:ext>
            </a:extLst>
          </p:cNvPr>
          <p:cNvCxnSpPr>
            <a:cxnSpLocks/>
          </p:cNvCxnSpPr>
          <p:nvPr/>
        </p:nvCxnSpPr>
        <p:spPr>
          <a:xfrm flipV="1">
            <a:off x="10850614" y="3283697"/>
            <a:ext cx="0" cy="348875"/>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9330417-78AD-A66D-3017-7E7EEBA2B0AD}"/>
              </a:ext>
            </a:extLst>
          </p:cNvPr>
          <p:cNvCxnSpPr>
            <a:cxnSpLocks/>
          </p:cNvCxnSpPr>
          <p:nvPr/>
        </p:nvCxnSpPr>
        <p:spPr>
          <a:xfrm>
            <a:off x="10856372" y="3287630"/>
            <a:ext cx="609356" cy="2131"/>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9A9A55BE-26A5-2C5E-A7DF-739403CBF6EB}"/>
              </a:ext>
            </a:extLst>
          </p:cNvPr>
          <p:cNvCxnSpPr>
            <a:cxnSpLocks/>
          </p:cNvCxnSpPr>
          <p:nvPr/>
        </p:nvCxnSpPr>
        <p:spPr>
          <a:xfrm>
            <a:off x="10846573" y="3616618"/>
            <a:ext cx="609356" cy="2131"/>
          </a:xfrm>
          <a:prstGeom prst="line">
            <a:avLst/>
          </a:prstGeom>
          <a:noFill/>
          <a:ln w="28575">
            <a:solidFill>
              <a:srgbClr val="008000">
                <a:alpha val="25098"/>
              </a:srgbClr>
            </a:solidFill>
          </a:ln>
        </p:spPr>
        <p:style>
          <a:lnRef idx="2">
            <a:schemeClr val="accent1">
              <a:shade val="15000"/>
            </a:schemeClr>
          </a:lnRef>
          <a:fillRef idx="1">
            <a:schemeClr val="accent1"/>
          </a:fillRef>
          <a:effectRef idx="0">
            <a:schemeClr val="accent1"/>
          </a:effectRef>
          <a:fontRef idx="minor">
            <a:schemeClr val="lt1"/>
          </a:fontRef>
        </p:style>
      </p:cxnSp>
      <p:grpSp>
        <p:nvGrpSpPr>
          <p:cNvPr id="160" name="Group 159">
            <a:extLst>
              <a:ext uri="{FF2B5EF4-FFF2-40B4-BE49-F238E27FC236}">
                <a16:creationId xmlns:a16="http://schemas.microsoft.com/office/drawing/2014/main" id="{CABC092E-C3F3-8EBE-153A-0A035384F033}"/>
              </a:ext>
            </a:extLst>
          </p:cNvPr>
          <p:cNvGrpSpPr/>
          <p:nvPr/>
        </p:nvGrpSpPr>
        <p:grpSpPr>
          <a:xfrm>
            <a:off x="2522146" y="2295775"/>
            <a:ext cx="1917002" cy="2862470"/>
            <a:chOff x="3360132" y="2295775"/>
            <a:chExt cx="1917002" cy="2862470"/>
          </a:xfrm>
        </p:grpSpPr>
        <p:cxnSp>
          <p:nvCxnSpPr>
            <p:cNvPr id="161" name="Straight Connector 160">
              <a:extLst>
                <a:ext uri="{FF2B5EF4-FFF2-40B4-BE49-F238E27FC236}">
                  <a16:creationId xmlns:a16="http://schemas.microsoft.com/office/drawing/2014/main" id="{52DF8477-5F78-BBD4-0796-EFCA9230597A}"/>
                </a:ext>
              </a:extLst>
            </p:cNvPr>
            <p:cNvCxnSpPr/>
            <p:nvPr/>
          </p:nvCxnSpPr>
          <p:spPr>
            <a:xfrm>
              <a:off x="3360132" y="2295775"/>
              <a:ext cx="0" cy="2862470"/>
            </a:xfrm>
            <a:prstGeom prst="line">
              <a:avLst/>
            </a:prstGeom>
            <a:ln>
              <a:prstDash val="sysDot"/>
            </a:ln>
          </p:spPr>
          <p:style>
            <a:lnRef idx="2">
              <a:schemeClr val="dk1"/>
            </a:lnRef>
            <a:fillRef idx="0">
              <a:schemeClr val="dk1"/>
            </a:fillRef>
            <a:effectRef idx="1">
              <a:schemeClr val="dk1"/>
            </a:effectRef>
            <a:fontRef idx="minor">
              <a:schemeClr val="tx1"/>
            </a:fontRef>
          </p:style>
        </p:cxnSp>
        <p:cxnSp>
          <p:nvCxnSpPr>
            <p:cNvPr id="162" name="Straight Connector 161">
              <a:extLst>
                <a:ext uri="{FF2B5EF4-FFF2-40B4-BE49-F238E27FC236}">
                  <a16:creationId xmlns:a16="http://schemas.microsoft.com/office/drawing/2014/main" id="{DF890A74-E5DA-F9F1-51A8-B4A2A0B8EAAE}"/>
                </a:ext>
              </a:extLst>
            </p:cNvPr>
            <p:cNvCxnSpPr/>
            <p:nvPr/>
          </p:nvCxnSpPr>
          <p:spPr>
            <a:xfrm>
              <a:off x="4114030" y="2295775"/>
              <a:ext cx="0" cy="2862470"/>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163" name="Straight Connector 162">
              <a:extLst>
                <a:ext uri="{FF2B5EF4-FFF2-40B4-BE49-F238E27FC236}">
                  <a16:creationId xmlns:a16="http://schemas.microsoft.com/office/drawing/2014/main" id="{ADB6105A-0B59-6028-E6F1-220AA63E4D60}"/>
                </a:ext>
              </a:extLst>
            </p:cNvPr>
            <p:cNvCxnSpPr/>
            <p:nvPr/>
          </p:nvCxnSpPr>
          <p:spPr>
            <a:xfrm>
              <a:off x="5277134" y="2295775"/>
              <a:ext cx="0" cy="2862470"/>
            </a:xfrm>
            <a:prstGeom prst="line">
              <a:avLst/>
            </a:prstGeom>
          </p:spPr>
          <p:style>
            <a:lnRef idx="2">
              <a:schemeClr val="dk1"/>
            </a:lnRef>
            <a:fillRef idx="0">
              <a:schemeClr val="dk1"/>
            </a:fillRef>
            <a:effectRef idx="1">
              <a:schemeClr val="dk1"/>
            </a:effectRef>
            <a:fontRef idx="minor">
              <a:schemeClr val="tx1"/>
            </a:fontRef>
          </p:style>
        </p:cxnSp>
      </p:grpSp>
      <p:grpSp>
        <p:nvGrpSpPr>
          <p:cNvPr id="28" name="Group 27">
            <a:extLst>
              <a:ext uri="{FF2B5EF4-FFF2-40B4-BE49-F238E27FC236}">
                <a16:creationId xmlns:a16="http://schemas.microsoft.com/office/drawing/2014/main" id="{4BC620AD-4104-587F-C3C8-EE5F92D14F4E}"/>
              </a:ext>
            </a:extLst>
          </p:cNvPr>
          <p:cNvGrpSpPr/>
          <p:nvPr/>
        </p:nvGrpSpPr>
        <p:grpSpPr>
          <a:xfrm>
            <a:off x="7196371" y="2316544"/>
            <a:ext cx="4259558" cy="2831653"/>
            <a:chOff x="7196371" y="2316544"/>
            <a:chExt cx="4259558" cy="2831653"/>
          </a:xfrm>
        </p:grpSpPr>
        <p:cxnSp>
          <p:nvCxnSpPr>
            <p:cNvPr id="11" name="Straight Arrow Connector 10">
              <a:extLst>
                <a:ext uri="{FF2B5EF4-FFF2-40B4-BE49-F238E27FC236}">
                  <a16:creationId xmlns:a16="http://schemas.microsoft.com/office/drawing/2014/main" id="{8C51976E-C5FD-E3BB-4ACE-39C1496F04A5}"/>
                </a:ext>
              </a:extLst>
            </p:cNvPr>
            <p:cNvCxnSpPr/>
            <p:nvPr/>
          </p:nvCxnSpPr>
          <p:spPr>
            <a:xfrm>
              <a:off x="7196371" y="2609472"/>
              <a:ext cx="799025" cy="0"/>
            </a:xfrm>
            <a:prstGeom prst="straightConnector1">
              <a:avLst/>
            </a:prstGeom>
            <a:ln w="38100">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2" name="Straight Arrow Connector 11">
              <a:extLst>
                <a:ext uri="{FF2B5EF4-FFF2-40B4-BE49-F238E27FC236}">
                  <a16:creationId xmlns:a16="http://schemas.microsoft.com/office/drawing/2014/main" id="{F3F820D8-4E37-0FFA-5306-59F432918ADF}"/>
                </a:ext>
              </a:extLst>
            </p:cNvPr>
            <p:cNvCxnSpPr>
              <a:cxnSpLocks/>
            </p:cNvCxnSpPr>
            <p:nvPr/>
          </p:nvCxnSpPr>
          <p:spPr>
            <a:xfrm>
              <a:off x="8000066" y="2609472"/>
              <a:ext cx="1026461" cy="0"/>
            </a:xfrm>
            <a:prstGeom prst="straightConnector1">
              <a:avLst/>
            </a:prstGeom>
            <a:ln w="38100">
              <a:solidFill>
                <a:schemeClr val="accent2"/>
              </a:solidFill>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cxnSp>
          <p:nvCxnSpPr>
            <p:cNvPr id="14" name="Straight Arrow Connector 13">
              <a:extLst>
                <a:ext uri="{FF2B5EF4-FFF2-40B4-BE49-F238E27FC236}">
                  <a16:creationId xmlns:a16="http://schemas.microsoft.com/office/drawing/2014/main" id="{A2A19B54-2CA7-6B90-3DB9-590068D36855}"/>
                </a:ext>
              </a:extLst>
            </p:cNvPr>
            <p:cNvCxnSpPr>
              <a:cxnSpLocks/>
            </p:cNvCxnSpPr>
            <p:nvPr/>
          </p:nvCxnSpPr>
          <p:spPr>
            <a:xfrm>
              <a:off x="9079556" y="4965492"/>
              <a:ext cx="2376373" cy="0"/>
            </a:xfrm>
            <a:prstGeom prst="straightConnector1">
              <a:avLst/>
            </a:prstGeom>
            <a:ln w="38100">
              <a:solidFill>
                <a:srgbClr val="FF0000"/>
              </a:solidFill>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sp>
          <p:nvSpPr>
            <p:cNvPr id="16" name="TextBox 15">
              <a:extLst>
                <a:ext uri="{FF2B5EF4-FFF2-40B4-BE49-F238E27FC236}">
                  <a16:creationId xmlns:a16="http://schemas.microsoft.com/office/drawing/2014/main" id="{1E62EAE1-3D92-6E8D-B3FE-36BE9146976F}"/>
                </a:ext>
              </a:extLst>
            </p:cNvPr>
            <p:cNvSpPr txBox="1"/>
            <p:nvPr/>
          </p:nvSpPr>
          <p:spPr>
            <a:xfrm>
              <a:off x="7288827" y="2713382"/>
              <a:ext cx="631904" cy="307777"/>
            </a:xfrm>
            <a:prstGeom prst="rect">
              <a:avLst/>
            </a:prstGeom>
            <a:noFill/>
          </p:spPr>
          <p:txBody>
            <a:bodyPr wrap="none" rtlCol="0">
              <a:spAutoFit/>
            </a:bodyPr>
            <a:lstStyle/>
            <a:p>
              <a:r>
                <a:rPr lang="en-GB" sz="1400" b="1" dirty="0">
                  <a:solidFill>
                    <a:schemeClr val="accent4"/>
                  </a:solidFill>
                </a:rPr>
                <a:t>None</a:t>
              </a:r>
            </a:p>
          </p:txBody>
        </p:sp>
        <p:sp>
          <p:nvSpPr>
            <p:cNvPr id="17" name="TextBox 16">
              <a:extLst>
                <a:ext uri="{FF2B5EF4-FFF2-40B4-BE49-F238E27FC236}">
                  <a16:creationId xmlns:a16="http://schemas.microsoft.com/office/drawing/2014/main" id="{B51B8397-6618-EEC4-B34D-EBAD2C9D5469}"/>
                </a:ext>
              </a:extLst>
            </p:cNvPr>
            <p:cNvSpPr txBox="1"/>
            <p:nvPr/>
          </p:nvSpPr>
          <p:spPr>
            <a:xfrm>
              <a:off x="7969957" y="2713382"/>
              <a:ext cx="1109599" cy="307777"/>
            </a:xfrm>
            <a:prstGeom prst="rect">
              <a:avLst/>
            </a:prstGeom>
            <a:noFill/>
          </p:spPr>
          <p:txBody>
            <a:bodyPr wrap="none" rtlCol="0">
              <a:spAutoFit/>
            </a:bodyPr>
            <a:lstStyle/>
            <a:p>
              <a:r>
                <a:rPr lang="en-GB" sz="1400" b="1" dirty="0">
                  <a:solidFill>
                    <a:schemeClr val="accent2"/>
                  </a:solidFill>
                </a:rPr>
                <a:t>Approx. 60</a:t>
              </a:r>
            </a:p>
          </p:txBody>
        </p:sp>
        <p:sp>
          <p:nvSpPr>
            <p:cNvPr id="18" name="TextBox 17">
              <a:extLst>
                <a:ext uri="{FF2B5EF4-FFF2-40B4-BE49-F238E27FC236}">
                  <a16:creationId xmlns:a16="http://schemas.microsoft.com/office/drawing/2014/main" id="{4BA5680E-E7B4-D692-C20B-E3C3A68D1A6F}"/>
                </a:ext>
              </a:extLst>
            </p:cNvPr>
            <p:cNvSpPr txBox="1"/>
            <p:nvPr/>
          </p:nvSpPr>
          <p:spPr>
            <a:xfrm>
              <a:off x="9732257" y="4602902"/>
              <a:ext cx="1208985" cy="307777"/>
            </a:xfrm>
            <a:prstGeom prst="rect">
              <a:avLst/>
            </a:prstGeom>
            <a:noFill/>
          </p:spPr>
          <p:txBody>
            <a:bodyPr wrap="none" rtlCol="0">
              <a:spAutoFit/>
            </a:bodyPr>
            <a:lstStyle/>
            <a:p>
              <a:r>
                <a:rPr lang="en-GB" sz="1400" b="1" dirty="0">
                  <a:solidFill>
                    <a:srgbClr val="FF0000"/>
                  </a:solidFill>
                </a:rPr>
                <a:t>Approx. 500</a:t>
              </a:r>
            </a:p>
          </p:txBody>
        </p:sp>
        <p:cxnSp>
          <p:nvCxnSpPr>
            <p:cNvPr id="20" name="Straight Connector 19">
              <a:extLst>
                <a:ext uri="{FF2B5EF4-FFF2-40B4-BE49-F238E27FC236}">
                  <a16:creationId xmlns:a16="http://schemas.microsoft.com/office/drawing/2014/main" id="{B299A7ED-C242-DA59-8229-5ED53B9D8F08}"/>
                </a:ext>
              </a:extLst>
            </p:cNvPr>
            <p:cNvCxnSpPr/>
            <p:nvPr/>
          </p:nvCxnSpPr>
          <p:spPr>
            <a:xfrm>
              <a:off x="7995396" y="2316544"/>
              <a:ext cx="0" cy="2435280"/>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F0D9CAC-1F99-9E27-4C49-16DCD0C2090C}"/>
                </a:ext>
              </a:extLst>
            </p:cNvPr>
            <p:cNvCxnSpPr>
              <a:cxnSpLocks/>
            </p:cNvCxnSpPr>
            <p:nvPr/>
          </p:nvCxnSpPr>
          <p:spPr>
            <a:xfrm>
              <a:off x="9060670" y="2316544"/>
              <a:ext cx="0" cy="283165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C32B0BFB-5F93-4B69-93BB-63CC433F065A}"/>
              </a:ext>
            </a:extLst>
          </p:cNvPr>
          <p:cNvGrpSpPr/>
          <p:nvPr/>
        </p:nvGrpSpPr>
        <p:grpSpPr>
          <a:xfrm>
            <a:off x="7149391" y="2650061"/>
            <a:ext cx="4381593" cy="2371662"/>
            <a:chOff x="7149391" y="2650061"/>
            <a:chExt cx="4381593" cy="2371662"/>
          </a:xfrm>
        </p:grpSpPr>
        <p:cxnSp>
          <p:nvCxnSpPr>
            <p:cNvPr id="37" name="Straight Arrow Connector 36">
              <a:extLst>
                <a:ext uri="{FF2B5EF4-FFF2-40B4-BE49-F238E27FC236}">
                  <a16:creationId xmlns:a16="http://schemas.microsoft.com/office/drawing/2014/main" id="{2ED1D3E1-68A5-EA8D-ED10-66FA6DC58A5A}"/>
                </a:ext>
              </a:extLst>
            </p:cNvPr>
            <p:cNvCxnSpPr>
              <a:cxnSpLocks/>
            </p:cNvCxnSpPr>
            <p:nvPr/>
          </p:nvCxnSpPr>
          <p:spPr>
            <a:xfrm>
              <a:off x="7920731" y="4693845"/>
              <a:ext cx="354584" cy="0"/>
            </a:xfrm>
            <a:prstGeom prst="straightConnector1">
              <a:avLst/>
            </a:prstGeom>
            <a:ln w="38100">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sp>
          <p:nvSpPr>
            <p:cNvPr id="60" name="TextBox 59">
              <a:extLst>
                <a:ext uri="{FF2B5EF4-FFF2-40B4-BE49-F238E27FC236}">
                  <a16:creationId xmlns:a16="http://schemas.microsoft.com/office/drawing/2014/main" id="{CD564E58-BD91-86C8-941E-3631952ACAD3}"/>
                </a:ext>
              </a:extLst>
            </p:cNvPr>
            <p:cNvSpPr txBox="1"/>
            <p:nvPr/>
          </p:nvSpPr>
          <p:spPr>
            <a:xfrm>
              <a:off x="7149391" y="4312732"/>
              <a:ext cx="1394869" cy="307777"/>
            </a:xfrm>
            <a:prstGeom prst="rect">
              <a:avLst/>
            </a:prstGeom>
            <a:noFill/>
          </p:spPr>
          <p:txBody>
            <a:bodyPr wrap="none" rtlCol="0">
              <a:spAutoFit/>
            </a:bodyPr>
            <a:lstStyle/>
            <a:p>
              <a:r>
                <a:rPr lang="en-GB" sz="1400" b="1" dirty="0">
                  <a:solidFill>
                    <a:schemeClr val="accent4"/>
                  </a:solidFill>
                </a:rPr>
                <a:t>Time variation</a:t>
              </a:r>
            </a:p>
          </p:txBody>
        </p:sp>
        <p:cxnSp>
          <p:nvCxnSpPr>
            <p:cNvPr id="61" name="Straight Arrow Connector 60">
              <a:extLst>
                <a:ext uri="{FF2B5EF4-FFF2-40B4-BE49-F238E27FC236}">
                  <a16:creationId xmlns:a16="http://schemas.microsoft.com/office/drawing/2014/main" id="{ECC43B5B-8809-52F8-1C14-FE7265D156FA}"/>
                </a:ext>
              </a:extLst>
            </p:cNvPr>
            <p:cNvCxnSpPr>
              <a:cxnSpLocks/>
            </p:cNvCxnSpPr>
            <p:nvPr/>
          </p:nvCxnSpPr>
          <p:spPr>
            <a:xfrm flipV="1">
              <a:off x="11102034" y="2650061"/>
              <a:ext cx="0" cy="917342"/>
            </a:xfrm>
            <a:prstGeom prst="straightConnector1">
              <a:avLst/>
            </a:prstGeom>
            <a:ln w="38100">
              <a:solidFill>
                <a:srgbClr val="FF0000"/>
              </a:solidFill>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sp>
          <p:nvSpPr>
            <p:cNvPr id="62" name="TextBox 61">
              <a:extLst>
                <a:ext uri="{FF2B5EF4-FFF2-40B4-BE49-F238E27FC236}">
                  <a16:creationId xmlns:a16="http://schemas.microsoft.com/office/drawing/2014/main" id="{3F27A467-CA81-7713-C0F2-988AEB615884}"/>
                </a:ext>
              </a:extLst>
            </p:cNvPr>
            <p:cNvSpPr txBox="1"/>
            <p:nvPr/>
          </p:nvSpPr>
          <p:spPr>
            <a:xfrm>
              <a:off x="10272306" y="3665588"/>
              <a:ext cx="1258678" cy="523220"/>
            </a:xfrm>
            <a:prstGeom prst="rect">
              <a:avLst/>
            </a:prstGeom>
            <a:noFill/>
          </p:spPr>
          <p:txBody>
            <a:bodyPr wrap="none" rtlCol="0">
              <a:spAutoFit/>
            </a:bodyPr>
            <a:lstStyle/>
            <a:p>
              <a:r>
                <a:rPr lang="en-GB" sz="1400" b="1" dirty="0">
                  <a:solidFill>
                    <a:srgbClr val="FF0000"/>
                  </a:solidFill>
                </a:rPr>
                <a:t>Consumable</a:t>
              </a:r>
            </a:p>
            <a:p>
              <a:r>
                <a:rPr lang="en-GB" sz="1400" b="1" dirty="0">
                  <a:solidFill>
                    <a:srgbClr val="FF0000"/>
                  </a:solidFill>
                </a:rPr>
                <a:t>variation</a:t>
              </a:r>
            </a:p>
          </p:txBody>
        </p:sp>
        <p:sp>
          <p:nvSpPr>
            <p:cNvPr id="63" name="Arc 62">
              <a:extLst>
                <a:ext uri="{FF2B5EF4-FFF2-40B4-BE49-F238E27FC236}">
                  <a16:creationId xmlns:a16="http://schemas.microsoft.com/office/drawing/2014/main" id="{E5810594-4D08-FB92-93A6-173E4FF3E37A}"/>
                </a:ext>
              </a:extLst>
            </p:cNvPr>
            <p:cNvSpPr/>
            <p:nvPr/>
          </p:nvSpPr>
          <p:spPr>
            <a:xfrm rot="15779777">
              <a:off x="8958096" y="3880567"/>
              <a:ext cx="1054443" cy="1054443"/>
            </a:xfrm>
            <a:prstGeom prst="arc">
              <a:avLst/>
            </a:prstGeom>
            <a:ln w="38100">
              <a:solidFill>
                <a:schemeClr val="accent2"/>
              </a:solidFill>
              <a:headEnd type="none" w="med" len="med"/>
              <a:tailEnd type="triangle" w="med" len="med"/>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GB"/>
            </a:p>
          </p:txBody>
        </p:sp>
        <p:sp>
          <p:nvSpPr>
            <p:cNvPr id="64" name="Arc 63">
              <a:extLst>
                <a:ext uri="{FF2B5EF4-FFF2-40B4-BE49-F238E27FC236}">
                  <a16:creationId xmlns:a16="http://schemas.microsoft.com/office/drawing/2014/main" id="{007B90F2-3C91-79D0-A52D-1D4567E9DE8C}"/>
                </a:ext>
              </a:extLst>
            </p:cNvPr>
            <p:cNvSpPr/>
            <p:nvPr/>
          </p:nvSpPr>
          <p:spPr>
            <a:xfrm rot="5248269">
              <a:off x="8569983" y="3918826"/>
              <a:ext cx="1054443" cy="1054443"/>
            </a:xfrm>
            <a:prstGeom prst="arc">
              <a:avLst/>
            </a:prstGeom>
            <a:ln w="38100">
              <a:solidFill>
                <a:schemeClr val="accent2"/>
              </a:solidFill>
              <a:headEnd type="triangle" w="med" len="med"/>
              <a:tailEnd type="none" w="med" len="med"/>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GB"/>
            </a:p>
          </p:txBody>
        </p:sp>
        <p:sp>
          <p:nvSpPr>
            <p:cNvPr id="65" name="TextBox 64">
              <a:extLst>
                <a:ext uri="{FF2B5EF4-FFF2-40B4-BE49-F238E27FC236}">
                  <a16:creationId xmlns:a16="http://schemas.microsoft.com/office/drawing/2014/main" id="{CBEA3A3E-D4B2-CE7A-E7FB-D057CDE48E77}"/>
                </a:ext>
              </a:extLst>
            </p:cNvPr>
            <p:cNvSpPr txBox="1"/>
            <p:nvPr/>
          </p:nvSpPr>
          <p:spPr>
            <a:xfrm>
              <a:off x="9661215" y="4498503"/>
              <a:ext cx="920445" cy="523220"/>
            </a:xfrm>
            <a:prstGeom prst="rect">
              <a:avLst/>
            </a:prstGeom>
            <a:noFill/>
          </p:spPr>
          <p:txBody>
            <a:bodyPr wrap="none" rtlCol="0">
              <a:spAutoFit/>
            </a:bodyPr>
            <a:lstStyle/>
            <a:p>
              <a:r>
                <a:rPr lang="en-GB" sz="1400" b="1" dirty="0">
                  <a:solidFill>
                    <a:schemeClr val="accent2"/>
                  </a:solidFill>
                </a:rPr>
                <a:t>Different</a:t>
              </a:r>
            </a:p>
            <a:p>
              <a:r>
                <a:rPr lang="en-GB" sz="1400" b="1" dirty="0">
                  <a:solidFill>
                    <a:schemeClr val="accent2"/>
                  </a:solidFill>
                </a:rPr>
                <a:t>order</a:t>
              </a:r>
            </a:p>
          </p:txBody>
        </p:sp>
      </p:grpSp>
    </p:spTree>
    <p:extLst>
      <p:ext uri="{BB962C8B-B14F-4D97-AF65-F5344CB8AC3E}">
        <p14:creationId xmlns:p14="http://schemas.microsoft.com/office/powerpoint/2010/main" val="11834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8"/>
                                        </p:tgtEl>
                                      </p:cBhvr>
                                    </p:animEffect>
                                    <p:set>
                                      <p:cBhvr>
                                        <p:cTn id="12" dur="1" fill="hold">
                                          <p:stCondLst>
                                            <p:cond delay="499"/>
                                          </p:stCondLst>
                                        </p:cTn>
                                        <p:tgtEl>
                                          <p:spTgt spid="2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DA9BB-B71F-1056-28AF-7C7C609F558E}"/>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6C4033A-2257-D71B-9220-D15A6C651471}"/>
              </a:ext>
            </a:extLst>
          </p:cNvPr>
          <p:cNvSpPr>
            <a:spLocks noGrp="1"/>
          </p:cNvSpPr>
          <p:nvPr>
            <p:ph type="title"/>
          </p:nvPr>
        </p:nvSpPr>
        <p:spPr/>
        <p:txBody>
          <a:bodyPr/>
          <a:lstStyle/>
          <a:p>
            <a:r>
              <a:rPr lang="en-GB" noProof="0" dirty="0"/>
              <a:t>Looking Ahead</a:t>
            </a:r>
          </a:p>
        </p:txBody>
      </p:sp>
      <p:sp>
        <p:nvSpPr>
          <p:cNvPr id="9" name="Text Placeholder 8">
            <a:extLst>
              <a:ext uri="{FF2B5EF4-FFF2-40B4-BE49-F238E27FC236}">
                <a16:creationId xmlns:a16="http://schemas.microsoft.com/office/drawing/2014/main" id="{447A13D1-1072-652E-B58D-B7CEF164A5C0}"/>
              </a:ext>
            </a:extLst>
          </p:cNvPr>
          <p:cNvSpPr>
            <a:spLocks noGrp="1"/>
          </p:cNvSpPr>
          <p:nvPr>
            <p:ph type="body" sz="quarter" idx="13"/>
          </p:nvPr>
        </p:nvSpPr>
        <p:spPr/>
        <p:txBody>
          <a:bodyPr/>
          <a:lstStyle/>
          <a:p>
            <a:r>
              <a:rPr lang="en-GB" dirty="0"/>
              <a:t>Sagentia Defence delivered the current version of the ERICA toolset in early 2025, including training and documentation.</a:t>
            </a:r>
          </a:p>
          <a:p>
            <a:endParaRPr lang="en-GB" noProof="0" dirty="0"/>
          </a:p>
          <a:p>
            <a:r>
              <a:rPr lang="en-GB" dirty="0"/>
              <a:t>We will support Dstl and DEFRA in implementing the use of ERICA:</a:t>
            </a:r>
          </a:p>
          <a:p>
            <a:pPr lvl="1"/>
            <a:r>
              <a:rPr lang="en-GB" noProof="0" dirty="0"/>
              <a:t>Further training and </a:t>
            </a:r>
            <a:r>
              <a:rPr lang="en-GB" dirty="0"/>
              <a:t>support.</a:t>
            </a:r>
          </a:p>
          <a:p>
            <a:pPr lvl="1"/>
            <a:r>
              <a:rPr lang="en-GB" dirty="0"/>
              <a:t>Further testing, including validation trials with real-world CBR incident data.</a:t>
            </a:r>
          </a:p>
          <a:p>
            <a:pPr lvl="1"/>
            <a:r>
              <a:rPr lang="en-GB" noProof="0" dirty="0"/>
              <a:t>Deploying further improvements to the UI and functionality, through user feedback.</a:t>
            </a:r>
          </a:p>
          <a:p>
            <a:pPr lvl="1"/>
            <a:r>
              <a:rPr lang="en-GB" dirty="0"/>
              <a:t>Importing / interfacing with external databases and assisting in creating the ERICA dataset.</a:t>
            </a:r>
          </a:p>
          <a:p>
            <a:pPr lvl="1"/>
            <a:r>
              <a:rPr lang="en-GB" noProof="0" dirty="0"/>
              <a:t>Potential to extend ERICA to similar areas (e.g. non-civil CBR recovery).</a:t>
            </a:r>
          </a:p>
          <a:p>
            <a:endParaRPr lang="en-GB" noProof="0" dirty="0"/>
          </a:p>
        </p:txBody>
      </p:sp>
      <p:sp>
        <p:nvSpPr>
          <p:cNvPr id="4" name="Date Placeholder 3">
            <a:extLst>
              <a:ext uri="{FF2B5EF4-FFF2-40B4-BE49-F238E27FC236}">
                <a16:creationId xmlns:a16="http://schemas.microsoft.com/office/drawing/2014/main" id="{3B1072F8-31BC-A8D2-2ADA-05E97487490B}"/>
              </a:ext>
            </a:extLst>
          </p:cNvPr>
          <p:cNvSpPr>
            <a:spLocks noGrp="1"/>
          </p:cNvSpPr>
          <p:nvPr>
            <p:ph type="dt" sz="half" idx="14"/>
          </p:nvPr>
        </p:nvSpPr>
        <p:spPr>
          <a:xfrm>
            <a:off x="8759873" y="6458372"/>
            <a:ext cx="1221849" cy="253156"/>
          </a:xfrm>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35D6444F-88EB-EA29-1592-FA2395175FEA}"/>
              </a:ext>
            </a:extLst>
          </p:cNvPr>
          <p:cNvSpPr>
            <a:spLocks noGrp="1"/>
          </p:cNvSpPr>
          <p:nvPr>
            <p:ph type="sldNum" sz="quarter" idx="16"/>
          </p:nvPr>
        </p:nvSpPr>
        <p:spPr>
          <a:xfrm>
            <a:off x="10187614" y="6458372"/>
            <a:ext cx="300221" cy="253156"/>
          </a:xfrm>
        </p:spPr>
        <p:txBody>
          <a:bodyPr/>
          <a:lstStyle/>
          <a:p>
            <a:fld id="{BE8DD8D6-CAFF-814B-99F5-A85CDD692A21}" type="slidenum">
              <a:rPr lang="en-GB" noProof="0" smtClean="0"/>
              <a:pPr/>
              <a:t>19</a:t>
            </a:fld>
            <a:endParaRPr lang="en-GB" noProof="0" dirty="0"/>
          </a:p>
        </p:txBody>
      </p:sp>
    </p:spTree>
    <p:extLst>
      <p:ext uri="{BB962C8B-B14F-4D97-AF65-F5344CB8AC3E}">
        <p14:creationId xmlns:p14="http://schemas.microsoft.com/office/powerpoint/2010/main" val="636363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08F72EC6-DFE5-B50C-625B-684FF8F20796}"/>
              </a:ext>
            </a:extLst>
          </p:cNvPr>
          <p:cNvPicPr>
            <a:picLocks noGrp="1" noChangeAspect="1"/>
          </p:cNvPicPr>
          <p:nvPr>
            <p:ph type="pic" sz="quarter" idx="14"/>
          </p:nvPr>
        </p:nvPicPr>
        <p:blipFill>
          <a:blip r:embed="rId2"/>
          <a:srcRect l="12537" t="-83" r="34139" b="83"/>
          <a:stretch/>
        </p:blipFill>
        <p:spPr>
          <a:xfrm>
            <a:off x="7148512" y="-5264"/>
            <a:ext cx="5052798" cy="6317164"/>
          </a:xfrm>
        </p:spPr>
      </p:pic>
      <p:sp>
        <p:nvSpPr>
          <p:cNvPr id="9" name="Text Placeholder 8">
            <a:extLst>
              <a:ext uri="{FF2B5EF4-FFF2-40B4-BE49-F238E27FC236}">
                <a16:creationId xmlns:a16="http://schemas.microsoft.com/office/drawing/2014/main" id="{0EE3DA7C-E3C9-255F-F563-0EC057DF126F}"/>
              </a:ext>
            </a:extLst>
          </p:cNvPr>
          <p:cNvSpPr>
            <a:spLocks noGrp="1"/>
          </p:cNvSpPr>
          <p:nvPr>
            <p:ph type="body" sz="quarter" idx="15"/>
          </p:nvPr>
        </p:nvSpPr>
        <p:spPr/>
        <p:txBody>
          <a:bodyPr/>
          <a:lstStyle/>
          <a:p>
            <a:r>
              <a:rPr lang="en-GB" noProof="0" dirty="0"/>
              <a:t>Introduction</a:t>
            </a:r>
          </a:p>
          <a:p>
            <a:pPr lvl="1"/>
            <a:r>
              <a:rPr lang="en-GB" noProof="0" dirty="0"/>
              <a:t>Background</a:t>
            </a:r>
          </a:p>
          <a:p>
            <a:pPr lvl="1"/>
            <a:r>
              <a:rPr lang="en-GB" noProof="0" dirty="0"/>
              <a:t>Requirement</a:t>
            </a:r>
          </a:p>
          <a:p>
            <a:r>
              <a:rPr lang="en-GB" noProof="0" dirty="0"/>
              <a:t>Overview of CBR Recovery</a:t>
            </a:r>
          </a:p>
          <a:p>
            <a:pPr lvl="1"/>
            <a:r>
              <a:rPr lang="en-GB" dirty="0"/>
              <a:t>Scope</a:t>
            </a:r>
          </a:p>
          <a:p>
            <a:pPr lvl="1"/>
            <a:r>
              <a:rPr lang="en-GB" dirty="0"/>
              <a:t>Recovery Activities</a:t>
            </a:r>
          </a:p>
          <a:p>
            <a:pPr lvl="1"/>
            <a:r>
              <a:rPr lang="en-GB" dirty="0"/>
              <a:t>Remediation</a:t>
            </a:r>
            <a:endParaRPr lang="en-GB" noProof="0" dirty="0"/>
          </a:p>
          <a:p>
            <a:r>
              <a:rPr lang="en-GB" noProof="0" dirty="0"/>
              <a:t>How ERICA works</a:t>
            </a:r>
          </a:p>
          <a:p>
            <a:pPr lvl="1"/>
            <a:r>
              <a:rPr lang="en-GB" dirty="0"/>
              <a:t>The ERICA toolset</a:t>
            </a:r>
            <a:endParaRPr lang="en-GB" noProof="0" dirty="0"/>
          </a:p>
          <a:p>
            <a:pPr lvl="1"/>
            <a:r>
              <a:rPr lang="en-GB" dirty="0"/>
              <a:t>Database of “Building Blocks”</a:t>
            </a:r>
          </a:p>
          <a:p>
            <a:pPr lvl="1"/>
            <a:r>
              <a:rPr lang="en-GB" noProof="0" dirty="0"/>
              <a:t>Choosing a Remediation Plan</a:t>
            </a:r>
          </a:p>
          <a:p>
            <a:pPr lvl="1"/>
            <a:r>
              <a:rPr lang="en-GB" noProof="0" dirty="0"/>
              <a:t>Discrete-Event Simulation</a:t>
            </a:r>
          </a:p>
          <a:p>
            <a:pPr lvl="1"/>
            <a:r>
              <a:rPr lang="en-GB" noProof="0" dirty="0"/>
              <a:t>Results Dashboard</a:t>
            </a:r>
          </a:p>
          <a:p>
            <a:r>
              <a:rPr lang="en-GB" noProof="0" dirty="0"/>
              <a:t>Looking Ahead</a:t>
            </a:r>
          </a:p>
          <a:p>
            <a:endParaRPr lang="en-GB" noProof="0" dirty="0"/>
          </a:p>
        </p:txBody>
      </p:sp>
      <p:sp>
        <p:nvSpPr>
          <p:cNvPr id="4" name="Date Placeholder 3">
            <a:extLst>
              <a:ext uri="{FF2B5EF4-FFF2-40B4-BE49-F238E27FC236}">
                <a16:creationId xmlns:a16="http://schemas.microsoft.com/office/drawing/2014/main" id="{5D67EAB9-E6F1-6F09-639E-ECBF2F46EC84}"/>
              </a:ext>
            </a:extLst>
          </p:cNvPr>
          <p:cNvSpPr>
            <a:spLocks noGrp="1"/>
          </p:cNvSpPr>
          <p:nvPr>
            <p:ph type="dt" sz="half" idx="16"/>
          </p:nvPr>
        </p:nvSpPr>
        <p:spPr/>
        <p:txBody>
          <a:bodyPr/>
          <a:lstStyle/>
          <a:p>
            <a:fld id="{12781888-DEC7-0742-AF99-E0DB41027D64}"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F94E7609-A831-21BE-182E-F7C13B51DCEF}"/>
              </a:ext>
            </a:extLst>
          </p:cNvPr>
          <p:cNvSpPr>
            <a:spLocks noGrp="1"/>
          </p:cNvSpPr>
          <p:nvPr>
            <p:ph type="sldNum" sz="quarter" idx="18"/>
          </p:nvPr>
        </p:nvSpPr>
        <p:spPr/>
        <p:txBody>
          <a:bodyPr/>
          <a:lstStyle/>
          <a:p>
            <a:fld id="{6AD8432E-184A-5F4F-8E3C-CF177D3DF00D}" type="slidenum">
              <a:rPr lang="en-GB" noProof="0" smtClean="0"/>
              <a:pPr/>
              <a:t>2</a:t>
            </a:fld>
            <a:endParaRPr lang="en-GB" noProof="0" dirty="0"/>
          </a:p>
        </p:txBody>
      </p:sp>
    </p:spTree>
    <p:extLst>
      <p:ext uri="{BB962C8B-B14F-4D97-AF65-F5344CB8AC3E}">
        <p14:creationId xmlns:p14="http://schemas.microsoft.com/office/powerpoint/2010/main" val="80274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5F9B473-4983-534A-2AD6-252F6118E53E}"/>
              </a:ext>
            </a:extLst>
          </p:cNvPr>
          <p:cNvSpPr>
            <a:spLocks noGrp="1"/>
          </p:cNvSpPr>
          <p:nvPr>
            <p:ph type="body" sz="quarter" idx="10"/>
          </p:nvPr>
        </p:nvSpPr>
        <p:spPr/>
        <p:txBody>
          <a:bodyPr/>
          <a:lstStyle/>
          <a:p>
            <a:r>
              <a:rPr lang="en-GB" b="1" noProof="0" dirty="0"/>
              <a:t>Contacts</a:t>
            </a:r>
          </a:p>
          <a:p>
            <a:r>
              <a:rPr lang="en-GB" noProof="0"/>
              <a:t>ERICA toolset </a:t>
            </a:r>
            <a:r>
              <a:rPr lang="en-GB" noProof="0" dirty="0"/>
              <a:t>and simulation: Mike Walker (</a:t>
            </a:r>
            <a:r>
              <a:rPr lang="en-GB" noProof="0" dirty="0">
                <a:hlinkClick r:id="rId2"/>
              </a:rPr>
              <a:t>mike.</a:t>
            </a:r>
            <a:r>
              <a:rPr lang="en-GB" dirty="0">
                <a:hlinkClick r:id="rId2"/>
              </a:rPr>
              <a:t>w</a:t>
            </a:r>
            <a:r>
              <a:rPr lang="en-GB" noProof="0" dirty="0">
                <a:hlinkClick r:id="rId2"/>
              </a:rPr>
              <a:t>alker@sagentiadefence.com</a:t>
            </a:r>
            <a:r>
              <a:rPr lang="en-GB" noProof="0" dirty="0"/>
              <a:t>)</a:t>
            </a:r>
          </a:p>
          <a:p>
            <a:r>
              <a:rPr lang="en-GB" dirty="0"/>
              <a:t>Dstl, NTAG-R: Kesh Patel (</a:t>
            </a:r>
            <a:r>
              <a:rPr lang="en-GB" dirty="0">
                <a:hlinkClick r:id="rId3"/>
              </a:rPr>
              <a:t>vpatel@dstl.gov.uk</a:t>
            </a:r>
            <a:r>
              <a:rPr lang="en-GB" dirty="0"/>
              <a:t>)</a:t>
            </a:r>
          </a:p>
          <a:p>
            <a:r>
              <a:rPr lang="en-GB" noProof="0" dirty="0"/>
              <a:t>DEFRA, NTAG-</a:t>
            </a:r>
            <a:r>
              <a:rPr lang="en-GB" dirty="0"/>
              <a:t>R: </a:t>
            </a:r>
            <a:r>
              <a:rPr lang="en-GB" dirty="0">
                <a:hlinkClick r:id="rId4"/>
              </a:rPr>
              <a:t>cbrnrecovery@defra.gov.uk</a:t>
            </a:r>
            <a:endParaRPr lang="en-GB" dirty="0"/>
          </a:p>
        </p:txBody>
      </p:sp>
      <p:sp>
        <p:nvSpPr>
          <p:cNvPr id="3" name="Date Placeholder 2">
            <a:extLst>
              <a:ext uri="{FF2B5EF4-FFF2-40B4-BE49-F238E27FC236}">
                <a16:creationId xmlns:a16="http://schemas.microsoft.com/office/drawing/2014/main" id="{74B4D653-B8DE-F427-59B3-F3D4F0FF7A90}"/>
              </a:ext>
            </a:extLst>
          </p:cNvPr>
          <p:cNvSpPr>
            <a:spLocks noGrp="1"/>
          </p:cNvSpPr>
          <p:nvPr>
            <p:ph type="dt" sz="half" idx="11"/>
          </p:nvPr>
        </p:nvSpPr>
        <p:spPr/>
        <p:txBody>
          <a:bodyPr/>
          <a:lstStyle/>
          <a:p>
            <a:fld id="{A71E70CF-C553-0D44-941E-9B7D869A4660}" type="datetime4">
              <a:rPr lang="en-GB" noProof="0" smtClean="0"/>
              <a:t>01 July 2025</a:t>
            </a:fld>
            <a:endParaRPr lang="en-GB" noProof="0" dirty="0"/>
          </a:p>
        </p:txBody>
      </p:sp>
      <p:sp>
        <p:nvSpPr>
          <p:cNvPr id="5" name="Slide Number Placeholder 4">
            <a:extLst>
              <a:ext uri="{FF2B5EF4-FFF2-40B4-BE49-F238E27FC236}">
                <a16:creationId xmlns:a16="http://schemas.microsoft.com/office/drawing/2014/main" id="{013B4D8E-C13D-E85C-60D8-07DA95A3EA05}"/>
              </a:ext>
            </a:extLst>
          </p:cNvPr>
          <p:cNvSpPr>
            <a:spLocks noGrp="1"/>
          </p:cNvSpPr>
          <p:nvPr>
            <p:ph type="sldNum" sz="quarter" idx="13"/>
          </p:nvPr>
        </p:nvSpPr>
        <p:spPr/>
        <p:txBody>
          <a:bodyPr/>
          <a:lstStyle/>
          <a:p>
            <a:fld id="{6AD8432E-184A-5F4F-8E3C-CF177D3DF00D}" type="slidenum">
              <a:rPr lang="en-GB" noProof="0" smtClean="0"/>
              <a:pPr/>
              <a:t>20</a:t>
            </a:fld>
            <a:endParaRPr lang="en-GB" noProof="0" dirty="0"/>
          </a:p>
        </p:txBody>
      </p:sp>
    </p:spTree>
    <p:extLst>
      <p:ext uri="{BB962C8B-B14F-4D97-AF65-F5344CB8AC3E}">
        <p14:creationId xmlns:p14="http://schemas.microsoft.com/office/powerpoint/2010/main" val="2758409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6BE6ED-F566-B516-1C9C-185F3AA7394F}"/>
              </a:ext>
            </a:extLst>
          </p:cNvPr>
          <p:cNvSpPr>
            <a:spLocks noGrp="1"/>
          </p:cNvSpPr>
          <p:nvPr>
            <p:ph type="dt" sz="half" idx="10"/>
          </p:nvPr>
        </p:nvSpPr>
        <p:spPr>
          <a:xfrm>
            <a:off x="8759873" y="6458372"/>
            <a:ext cx="1221849" cy="253156"/>
          </a:xfrm>
        </p:spPr>
        <p:txBody>
          <a:bodyPr/>
          <a:lstStyle/>
          <a:p>
            <a:fld id="{063C32B3-72A3-A244-BFD5-405356469613}" type="datetime4">
              <a:rPr lang="en-GB" noProof="0" smtClean="0"/>
              <a:pPr/>
              <a:t>01 July 2025</a:t>
            </a:fld>
            <a:endParaRPr lang="en-GB" noProof="0" dirty="0"/>
          </a:p>
        </p:txBody>
      </p:sp>
      <p:sp>
        <p:nvSpPr>
          <p:cNvPr id="3" name="Footer Placeholder 2">
            <a:extLst>
              <a:ext uri="{FF2B5EF4-FFF2-40B4-BE49-F238E27FC236}">
                <a16:creationId xmlns:a16="http://schemas.microsoft.com/office/drawing/2014/main" id="{9F7196EA-2CEC-715A-26BD-EE31B5CC8F97}"/>
              </a:ext>
            </a:extLst>
          </p:cNvPr>
          <p:cNvSpPr>
            <a:spLocks noGrp="1"/>
          </p:cNvSpPr>
          <p:nvPr>
            <p:ph type="ftr" sz="quarter" idx="11"/>
          </p:nvPr>
        </p:nvSpPr>
        <p:spPr>
          <a:xfrm>
            <a:off x="6933037" y="6458372"/>
            <a:ext cx="1639711" cy="253156"/>
          </a:xfrm>
        </p:spPr>
        <p:txBody>
          <a:bodyPr/>
          <a:lstStyle/>
          <a:p>
            <a:r>
              <a:rPr lang="en-GB" noProof="0" dirty="0"/>
              <a:t>Document reference</a:t>
            </a:r>
          </a:p>
        </p:txBody>
      </p:sp>
      <p:sp>
        <p:nvSpPr>
          <p:cNvPr id="4" name="Slide Number Placeholder 3">
            <a:extLst>
              <a:ext uri="{FF2B5EF4-FFF2-40B4-BE49-F238E27FC236}">
                <a16:creationId xmlns:a16="http://schemas.microsoft.com/office/drawing/2014/main" id="{AF0EDC0A-A990-9030-E87E-760138A9A375}"/>
              </a:ext>
            </a:extLst>
          </p:cNvPr>
          <p:cNvSpPr>
            <a:spLocks noGrp="1"/>
          </p:cNvSpPr>
          <p:nvPr>
            <p:ph type="sldNum" sz="quarter" idx="12"/>
          </p:nvPr>
        </p:nvSpPr>
        <p:spPr>
          <a:xfrm>
            <a:off x="10187614" y="6458372"/>
            <a:ext cx="300221" cy="253156"/>
          </a:xfrm>
        </p:spPr>
        <p:txBody>
          <a:bodyPr/>
          <a:lstStyle/>
          <a:p>
            <a:fld id="{BE8DD8D6-CAFF-814B-99F5-A85CDD692A21}" type="slidenum">
              <a:rPr lang="en-GB" noProof="0" smtClean="0"/>
              <a:pPr/>
              <a:t>21</a:t>
            </a:fld>
            <a:endParaRPr lang="en-GB" noProof="0" dirty="0"/>
          </a:p>
        </p:txBody>
      </p:sp>
    </p:spTree>
    <p:extLst>
      <p:ext uri="{BB962C8B-B14F-4D97-AF65-F5344CB8AC3E}">
        <p14:creationId xmlns:p14="http://schemas.microsoft.com/office/powerpoint/2010/main" val="3718785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436A10-8FB4-3396-829B-31ED314C855B}"/>
              </a:ext>
            </a:extLst>
          </p:cNvPr>
          <p:cNvSpPr>
            <a:spLocks noGrp="1"/>
          </p:cNvSpPr>
          <p:nvPr>
            <p:ph type="dt" sz="half" idx="10"/>
          </p:nvPr>
        </p:nvSpPr>
        <p:spPr>
          <a:xfrm>
            <a:off x="8759873" y="6458372"/>
            <a:ext cx="1221849" cy="253156"/>
          </a:xfrm>
        </p:spPr>
        <p:txBody>
          <a:bodyPr/>
          <a:lstStyle/>
          <a:p>
            <a:fld id="{C419A122-B758-0B48-8564-C3DF0983A196}" type="datetime4">
              <a:rPr lang="en-GB" noProof="0" smtClean="0"/>
              <a:pPr/>
              <a:t>01 July 2025</a:t>
            </a:fld>
            <a:endParaRPr lang="en-GB" noProof="0" dirty="0"/>
          </a:p>
        </p:txBody>
      </p:sp>
      <p:sp>
        <p:nvSpPr>
          <p:cNvPr id="4" name="Slide Number Placeholder 3">
            <a:extLst>
              <a:ext uri="{FF2B5EF4-FFF2-40B4-BE49-F238E27FC236}">
                <a16:creationId xmlns:a16="http://schemas.microsoft.com/office/drawing/2014/main" id="{2E3D9BA1-C4A3-9C98-CF5A-427A5909B725}"/>
              </a:ext>
            </a:extLst>
          </p:cNvPr>
          <p:cNvSpPr>
            <a:spLocks noGrp="1"/>
          </p:cNvSpPr>
          <p:nvPr>
            <p:ph type="sldNum" sz="quarter" idx="12"/>
          </p:nvPr>
        </p:nvSpPr>
        <p:spPr>
          <a:xfrm>
            <a:off x="10187614" y="6458372"/>
            <a:ext cx="300221" cy="253156"/>
          </a:xfrm>
        </p:spPr>
        <p:txBody>
          <a:bodyPr/>
          <a:lstStyle/>
          <a:p>
            <a:fld id="{2ED53C6D-510A-0643-A777-BBD4C057153C}" type="slidenum">
              <a:rPr lang="en-GB" noProof="0" smtClean="0"/>
              <a:pPr/>
              <a:t>22</a:t>
            </a:fld>
            <a:endParaRPr lang="en-GB" noProof="0" dirty="0"/>
          </a:p>
        </p:txBody>
      </p:sp>
    </p:spTree>
    <p:extLst>
      <p:ext uri="{BB962C8B-B14F-4D97-AF65-F5344CB8AC3E}">
        <p14:creationId xmlns:p14="http://schemas.microsoft.com/office/powerpoint/2010/main" val="1709910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5C603A3-5E66-91E5-6FF1-CDE8704D2D40}"/>
              </a:ext>
            </a:extLst>
          </p:cNvPr>
          <p:cNvPicPr>
            <a:picLocks noGrp="1" noChangeAspect="1"/>
          </p:cNvPicPr>
          <p:nvPr>
            <p:ph type="pic" sz="quarter" idx="11"/>
          </p:nvPr>
        </p:nvPicPr>
        <p:blipFill>
          <a:blip r:embed="rId2"/>
          <a:srcRect l="16667" r="16667"/>
          <a:stretch/>
        </p:blipFill>
        <p:spPr/>
      </p:pic>
      <p:sp>
        <p:nvSpPr>
          <p:cNvPr id="15" name="Text Placeholder 14">
            <a:extLst>
              <a:ext uri="{FF2B5EF4-FFF2-40B4-BE49-F238E27FC236}">
                <a16:creationId xmlns:a16="http://schemas.microsoft.com/office/drawing/2014/main" id="{B1FEBE6A-D8D9-7EA4-068A-777DC81B66B9}"/>
              </a:ext>
            </a:extLst>
          </p:cNvPr>
          <p:cNvSpPr>
            <a:spLocks noGrp="1"/>
          </p:cNvSpPr>
          <p:nvPr>
            <p:ph type="body" sz="quarter" idx="10"/>
          </p:nvPr>
        </p:nvSpPr>
        <p:spPr/>
        <p:txBody>
          <a:bodyPr/>
          <a:lstStyle/>
          <a:p>
            <a:r>
              <a:rPr lang="en-GB" dirty="0"/>
              <a:t>Introduction</a:t>
            </a:r>
          </a:p>
        </p:txBody>
      </p:sp>
      <p:sp>
        <p:nvSpPr>
          <p:cNvPr id="4" name="Date Placeholder 3">
            <a:extLst>
              <a:ext uri="{FF2B5EF4-FFF2-40B4-BE49-F238E27FC236}">
                <a16:creationId xmlns:a16="http://schemas.microsoft.com/office/drawing/2014/main" id="{D590387A-0E23-42BF-1FD1-7A00EC4D9060}"/>
              </a:ext>
            </a:extLst>
          </p:cNvPr>
          <p:cNvSpPr>
            <a:spLocks noGrp="1"/>
          </p:cNvSpPr>
          <p:nvPr>
            <p:ph type="dt" sz="half" idx="12"/>
          </p:nvPr>
        </p:nvSpPr>
        <p:spPr/>
        <p:txBody>
          <a:bodyPr/>
          <a:lstStyle/>
          <a:p>
            <a:fld id="{92EAE66C-C7DC-4B42-B133-C423BB10737E}" type="datetime4">
              <a:rPr lang="en-GB" smtClean="0"/>
              <a:t>01 July 2025</a:t>
            </a:fld>
            <a:endParaRPr lang="en-US" dirty="0"/>
          </a:p>
        </p:txBody>
      </p:sp>
      <p:sp>
        <p:nvSpPr>
          <p:cNvPr id="6" name="Slide Number Placeholder 5">
            <a:extLst>
              <a:ext uri="{FF2B5EF4-FFF2-40B4-BE49-F238E27FC236}">
                <a16:creationId xmlns:a16="http://schemas.microsoft.com/office/drawing/2014/main" id="{CD43CA13-71E4-74BA-42A5-E2883E361DEA}"/>
              </a:ext>
            </a:extLst>
          </p:cNvPr>
          <p:cNvSpPr>
            <a:spLocks noGrp="1"/>
          </p:cNvSpPr>
          <p:nvPr>
            <p:ph type="sldNum" sz="quarter" idx="14"/>
          </p:nvPr>
        </p:nvSpPr>
        <p:spPr/>
        <p:txBody>
          <a:bodyPr/>
          <a:lstStyle/>
          <a:p>
            <a:fld id="{6AD8432E-184A-5F4F-8E3C-CF177D3DF00D}" type="slidenum">
              <a:rPr lang="en-US" smtClean="0"/>
              <a:pPr/>
              <a:t>3</a:t>
            </a:fld>
            <a:endParaRPr lang="en-US" dirty="0"/>
          </a:p>
        </p:txBody>
      </p:sp>
    </p:spTree>
    <p:extLst>
      <p:ext uri="{BB962C8B-B14F-4D97-AF65-F5344CB8AC3E}">
        <p14:creationId xmlns:p14="http://schemas.microsoft.com/office/powerpoint/2010/main" val="258473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C6F30AD-51D9-E281-04B4-8337315178C3}"/>
              </a:ext>
            </a:extLst>
          </p:cNvPr>
          <p:cNvSpPr>
            <a:spLocks noGrp="1"/>
          </p:cNvSpPr>
          <p:nvPr>
            <p:ph type="title"/>
          </p:nvPr>
        </p:nvSpPr>
        <p:spPr/>
        <p:txBody>
          <a:bodyPr/>
          <a:lstStyle/>
          <a:p>
            <a:r>
              <a:rPr lang="en-GB" noProof="0" dirty="0"/>
              <a:t>Background</a:t>
            </a:r>
          </a:p>
        </p:txBody>
      </p:sp>
      <p:sp>
        <p:nvSpPr>
          <p:cNvPr id="9" name="Text Placeholder 8">
            <a:extLst>
              <a:ext uri="{FF2B5EF4-FFF2-40B4-BE49-F238E27FC236}">
                <a16:creationId xmlns:a16="http://schemas.microsoft.com/office/drawing/2014/main" id="{6D955079-A28A-197A-0EBF-213E3BC860BF}"/>
              </a:ext>
            </a:extLst>
          </p:cNvPr>
          <p:cNvSpPr>
            <a:spLocks noGrp="1"/>
          </p:cNvSpPr>
          <p:nvPr>
            <p:ph type="body" sz="quarter" idx="13"/>
          </p:nvPr>
        </p:nvSpPr>
        <p:spPr>
          <a:xfrm>
            <a:off x="425603" y="1250078"/>
            <a:ext cx="11340792" cy="5027154"/>
          </a:xfrm>
        </p:spPr>
        <p:txBody>
          <a:bodyPr>
            <a:normAutofit/>
          </a:bodyPr>
          <a:lstStyle/>
          <a:p>
            <a:r>
              <a:rPr lang="en-GB" noProof="0"/>
              <a:t>National Technical </a:t>
            </a:r>
            <a:r>
              <a:rPr lang="en-GB" noProof="0" dirty="0"/>
              <a:t>Advisory Group for chemical, biological or radiological Recovery (NTAG-R) is a collaboration between </a:t>
            </a:r>
            <a:r>
              <a:rPr lang="en-GB" b="1" noProof="0" dirty="0"/>
              <a:t>DEFRA</a:t>
            </a:r>
            <a:r>
              <a:rPr lang="en-GB" noProof="0" dirty="0"/>
              <a:t> and </a:t>
            </a:r>
            <a:r>
              <a:rPr lang="en-GB" b="1" noProof="0" dirty="0"/>
              <a:t>Dstl</a:t>
            </a:r>
            <a:r>
              <a:rPr lang="en-GB" noProof="0" dirty="0"/>
              <a:t> to drive the development of tools, techniques and capabilities to recover an incident site contaminated with chemical, biological or radiological (CBR) materials.</a:t>
            </a:r>
          </a:p>
          <a:p>
            <a:endParaRPr lang="en-GB" dirty="0"/>
          </a:p>
          <a:p>
            <a:r>
              <a:rPr lang="en-GB" noProof="0" dirty="0"/>
              <a:t>The NTAG-R provides authoritative technical advice on:</a:t>
            </a:r>
          </a:p>
          <a:p>
            <a:endParaRPr lang="en-GB" dirty="0"/>
          </a:p>
          <a:p>
            <a:endParaRPr lang="en-GB" noProof="0" dirty="0"/>
          </a:p>
          <a:p>
            <a:endParaRPr lang="en-GB" dirty="0"/>
          </a:p>
          <a:p>
            <a:endParaRPr lang="en-GB" noProof="0" dirty="0"/>
          </a:p>
          <a:p>
            <a:endParaRPr lang="en-GB" dirty="0"/>
          </a:p>
          <a:p>
            <a:endParaRPr lang="en-GB" noProof="0" dirty="0"/>
          </a:p>
          <a:p>
            <a:endParaRPr lang="en-GB" dirty="0"/>
          </a:p>
          <a:p>
            <a:pPr marL="0" indent="0">
              <a:buNone/>
            </a:pPr>
            <a:endParaRPr lang="en-GB" noProof="0" dirty="0"/>
          </a:p>
          <a:p>
            <a:pPr marL="0" indent="0">
              <a:buNone/>
            </a:pPr>
            <a:endParaRPr lang="en-GB" noProof="0" dirty="0"/>
          </a:p>
          <a:p>
            <a:r>
              <a:rPr lang="en-GB" noProof="0" dirty="0"/>
              <a:t>Under NTAG-R, Sagentia Defence are delivering the </a:t>
            </a:r>
            <a:r>
              <a:rPr lang="en-GB" b="1" noProof="0" dirty="0"/>
              <a:t>Environmental Recovery Involving CBR Agents </a:t>
            </a:r>
            <a:r>
              <a:rPr lang="en-GB" noProof="0" dirty="0"/>
              <a:t>(ERICA) toolset.</a:t>
            </a:r>
          </a:p>
        </p:txBody>
      </p:sp>
      <p:sp>
        <p:nvSpPr>
          <p:cNvPr id="4" name="Date Placeholder 3">
            <a:extLst>
              <a:ext uri="{FF2B5EF4-FFF2-40B4-BE49-F238E27FC236}">
                <a16:creationId xmlns:a16="http://schemas.microsoft.com/office/drawing/2014/main" id="{BB13F1CF-3F2F-A223-023F-FB48ED7411FA}"/>
              </a:ext>
            </a:extLst>
          </p:cNvPr>
          <p:cNvSpPr>
            <a:spLocks noGrp="1"/>
          </p:cNvSpPr>
          <p:nvPr>
            <p:ph type="dt" sz="half" idx="14"/>
          </p:nvPr>
        </p:nvSpPr>
        <p:spPr>
          <a:xfrm>
            <a:off x="8759873" y="6458372"/>
            <a:ext cx="1221849" cy="253156"/>
          </a:xfrm>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9DD1C457-6B72-72DA-034A-CBF27F3858BC}"/>
              </a:ext>
            </a:extLst>
          </p:cNvPr>
          <p:cNvSpPr>
            <a:spLocks noGrp="1"/>
          </p:cNvSpPr>
          <p:nvPr>
            <p:ph type="sldNum" sz="quarter" idx="16"/>
          </p:nvPr>
        </p:nvSpPr>
        <p:spPr>
          <a:xfrm>
            <a:off x="10187614" y="6458372"/>
            <a:ext cx="300221" cy="253156"/>
          </a:xfrm>
        </p:spPr>
        <p:txBody>
          <a:bodyPr/>
          <a:lstStyle/>
          <a:p>
            <a:fld id="{BE8DD8D6-CAFF-814B-99F5-A85CDD692A21}" type="slidenum">
              <a:rPr lang="en-GB" noProof="0" smtClean="0"/>
              <a:pPr/>
              <a:t>4</a:t>
            </a:fld>
            <a:endParaRPr lang="en-GB" noProof="0" dirty="0"/>
          </a:p>
        </p:txBody>
      </p:sp>
      <p:pic>
        <p:nvPicPr>
          <p:cNvPr id="15" name="Picture 14">
            <a:extLst>
              <a:ext uri="{FF2B5EF4-FFF2-40B4-BE49-F238E27FC236}">
                <a16:creationId xmlns:a16="http://schemas.microsoft.com/office/drawing/2014/main" id="{251962EF-A434-46A5-7454-E958D7D54B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7146" y="2820455"/>
            <a:ext cx="3161940" cy="1642797"/>
          </a:xfrm>
          <a:prstGeom prst="rect">
            <a:avLst/>
          </a:prstGeom>
        </p:spPr>
      </p:pic>
      <p:sp>
        <p:nvSpPr>
          <p:cNvPr id="16" name="TextBox 24">
            <a:extLst>
              <a:ext uri="{FF2B5EF4-FFF2-40B4-BE49-F238E27FC236}">
                <a16:creationId xmlns:a16="http://schemas.microsoft.com/office/drawing/2014/main" id="{8FA036F0-6BD0-9656-4C92-4D09490DD42A}"/>
              </a:ext>
            </a:extLst>
          </p:cNvPr>
          <p:cNvSpPr txBox="1"/>
          <p:nvPr/>
        </p:nvSpPr>
        <p:spPr>
          <a:xfrm>
            <a:off x="306517" y="4459650"/>
            <a:ext cx="3283196" cy="5539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2400"/>
              </a:spcBef>
            </a:pPr>
            <a:r>
              <a:rPr lang="en-GB" sz="1500" dirty="0">
                <a:latin typeface="Arial" pitchFamily="34" charset="0"/>
                <a:cs typeface="Arial" pitchFamily="34" charset="0"/>
              </a:rPr>
              <a:t>Collection of technical data and establishing recovery requirements.</a:t>
            </a:r>
          </a:p>
        </p:txBody>
      </p:sp>
      <p:pic>
        <p:nvPicPr>
          <p:cNvPr id="10" name="Picture 9">
            <a:extLst>
              <a:ext uri="{FF2B5EF4-FFF2-40B4-BE49-F238E27FC236}">
                <a16:creationId xmlns:a16="http://schemas.microsoft.com/office/drawing/2014/main" id="{1D3EE8D3-5E26-F1ED-ABC3-3985CF075A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98106" y="2783423"/>
            <a:ext cx="2618479" cy="1681544"/>
          </a:xfrm>
          <a:prstGeom prst="rect">
            <a:avLst/>
          </a:prstGeom>
        </p:spPr>
      </p:pic>
      <p:sp>
        <p:nvSpPr>
          <p:cNvPr id="11" name="TextBox 19">
            <a:extLst>
              <a:ext uri="{FF2B5EF4-FFF2-40B4-BE49-F238E27FC236}">
                <a16:creationId xmlns:a16="http://schemas.microsoft.com/office/drawing/2014/main" id="{4B738BFF-7268-BFF9-C11F-84D5AC55AB16}"/>
              </a:ext>
            </a:extLst>
          </p:cNvPr>
          <p:cNvSpPr txBox="1"/>
          <p:nvPr/>
        </p:nvSpPr>
        <p:spPr>
          <a:xfrm>
            <a:off x="3797480" y="4470510"/>
            <a:ext cx="2618479" cy="553998"/>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2400"/>
              </a:spcBef>
            </a:pPr>
            <a:r>
              <a:rPr lang="en-GB" sz="1500" dirty="0">
                <a:latin typeface="Arial" pitchFamily="34" charset="0"/>
                <a:cs typeface="Arial" pitchFamily="34" charset="0"/>
              </a:rPr>
              <a:t>Developing and qualifying technology options. </a:t>
            </a:r>
          </a:p>
        </p:txBody>
      </p:sp>
      <p:sp>
        <p:nvSpPr>
          <p:cNvPr id="12" name="TextBox 20">
            <a:extLst>
              <a:ext uri="{FF2B5EF4-FFF2-40B4-BE49-F238E27FC236}">
                <a16:creationId xmlns:a16="http://schemas.microsoft.com/office/drawing/2014/main" id="{A3E1BB4D-3F5B-C2C1-953A-D9D6D441733A}"/>
              </a:ext>
            </a:extLst>
          </p:cNvPr>
          <p:cNvSpPr txBox="1"/>
          <p:nvPr/>
        </p:nvSpPr>
        <p:spPr>
          <a:xfrm>
            <a:off x="6582032" y="4470510"/>
            <a:ext cx="2846436" cy="78483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2400"/>
              </a:spcBef>
            </a:pPr>
            <a:r>
              <a:rPr lang="en-GB" sz="1500" dirty="0">
                <a:latin typeface="Arial" pitchFamily="34" charset="0"/>
                <a:cs typeface="Arial" pitchFamily="34" charset="0"/>
              </a:rPr>
              <a:t>Work with providers and integration of new technology and techniques.</a:t>
            </a:r>
          </a:p>
        </p:txBody>
      </p:sp>
      <p:pic>
        <p:nvPicPr>
          <p:cNvPr id="13" name="Picture 12">
            <a:extLst>
              <a:ext uri="{FF2B5EF4-FFF2-40B4-BE49-F238E27FC236}">
                <a16:creationId xmlns:a16="http://schemas.microsoft.com/office/drawing/2014/main" id="{E1082802-7DCF-70EF-9DE8-C9C8EC3B51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3916" y="2805472"/>
            <a:ext cx="2230940" cy="1639196"/>
          </a:xfrm>
          <a:prstGeom prst="rect">
            <a:avLst/>
          </a:prstGeom>
          <a:ln>
            <a:solidFill>
              <a:schemeClr val="tx1"/>
            </a:solidFill>
          </a:ln>
        </p:spPr>
      </p:pic>
      <p:sp>
        <p:nvSpPr>
          <p:cNvPr id="14" name="TextBox 22">
            <a:extLst>
              <a:ext uri="{FF2B5EF4-FFF2-40B4-BE49-F238E27FC236}">
                <a16:creationId xmlns:a16="http://schemas.microsoft.com/office/drawing/2014/main" id="{FD0C9A82-C76D-72D5-070B-F1C83FF73192}"/>
              </a:ext>
            </a:extLst>
          </p:cNvPr>
          <p:cNvSpPr txBox="1"/>
          <p:nvPr/>
        </p:nvSpPr>
        <p:spPr>
          <a:xfrm>
            <a:off x="9532041" y="4459648"/>
            <a:ext cx="2353440" cy="1015663"/>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2400"/>
              </a:spcBef>
            </a:pPr>
            <a:r>
              <a:rPr lang="en-GB" sz="1500" dirty="0">
                <a:latin typeface="Arial" pitchFamily="34" charset="0"/>
                <a:cs typeface="Arial" pitchFamily="34" charset="0"/>
              </a:rPr>
              <a:t>Building and developing models, simulations and tools to support recovery operations.</a:t>
            </a:r>
          </a:p>
        </p:txBody>
      </p:sp>
      <p:pic>
        <p:nvPicPr>
          <p:cNvPr id="5" name="Picture 4">
            <a:extLst>
              <a:ext uri="{FF2B5EF4-FFF2-40B4-BE49-F238E27FC236}">
                <a16:creationId xmlns:a16="http://schemas.microsoft.com/office/drawing/2014/main" id="{D7E78E5A-182B-AEFB-FF32-6494231213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5605" y="2773824"/>
            <a:ext cx="2639291" cy="1696685"/>
          </a:xfrm>
          <a:prstGeom prst="rect">
            <a:avLst/>
          </a:prstGeom>
        </p:spPr>
      </p:pic>
    </p:spTree>
    <p:extLst>
      <p:ext uri="{BB962C8B-B14F-4D97-AF65-F5344CB8AC3E}">
        <p14:creationId xmlns:p14="http://schemas.microsoft.com/office/powerpoint/2010/main" val="1327138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240B6-613E-EFB3-8B49-67B8BEAC3700}"/>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3277008-DE16-B2D1-0390-B140B6580536}"/>
              </a:ext>
            </a:extLst>
          </p:cNvPr>
          <p:cNvSpPr>
            <a:spLocks noGrp="1"/>
          </p:cNvSpPr>
          <p:nvPr>
            <p:ph type="title"/>
          </p:nvPr>
        </p:nvSpPr>
        <p:spPr/>
        <p:txBody>
          <a:bodyPr/>
          <a:lstStyle/>
          <a:p>
            <a:r>
              <a:rPr lang="en-GB" noProof="0" dirty="0"/>
              <a:t>Requirement</a:t>
            </a:r>
          </a:p>
        </p:txBody>
      </p:sp>
      <p:sp>
        <p:nvSpPr>
          <p:cNvPr id="9" name="Text Placeholder 8">
            <a:extLst>
              <a:ext uri="{FF2B5EF4-FFF2-40B4-BE49-F238E27FC236}">
                <a16:creationId xmlns:a16="http://schemas.microsoft.com/office/drawing/2014/main" id="{5597FCFD-E7DC-482E-827C-74002290D7F5}"/>
              </a:ext>
            </a:extLst>
          </p:cNvPr>
          <p:cNvSpPr>
            <a:spLocks noGrp="1"/>
          </p:cNvSpPr>
          <p:nvPr>
            <p:ph type="body" sz="quarter" idx="13"/>
          </p:nvPr>
        </p:nvSpPr>
        <p:spPr/>
        <p:txBody>
          <a:bodyPr>
            <a:normAutofit/>
          </a:bodyPr>
          <a:lstStyle/>
          <a:p>
            <a:r>
              <a:rPr lang="en-GB" noProof="0" dirty="0"/>
              <a:t>The original request in 2021 was to build a simulation of the recovery process to support stockpiling strategies.</a:t>
            </a:r>
          </a:p>
          <a:p>
            <a:pPr lvl="1"/>
            <a:r>
              <a:rPr lang="en-GB" dirty="0"/>
              <a:t>Sagentia built a Simul8 model of the recovery process.</a:t>
            </a:r>
          </a:p>
          <a:p>
            <a:pPr lvl="1"/>
            <a:r>
              <a:rPr lang="en-GB" dirty="0"/>
              <a:t>The focus was on the number of consumables used, consumable cost, and recovery time.</a:t>
            </a:r>
          </a:p>
          <a:p>
            <a:pPr lvl="1"/>
            <a:r>
              <a:rPr lang="en-GB" noProof="0" dirty="0"/>
              <a:t>Dstl and DEFRA intended to use ERICA to explore and optimise consumable stockpiles.</a:t>
            </a:r>
          </a:p>
          <a:p>
            <a:endParaRPr lang="en-GB" noProof="0" dirty="0"/>
          </a:p>
          <a:p>
            <a:r>
              <a:rPr lang="en-GB" dirty="0"/>
              <a:t>This initial model scratched the surface of the problem, but further value could be gained:</a:t>
            </a:r>
          </a:p>
          <a:p>
            <a:pPr lvl="1"/>
            <a:r>
              <a:rPr lang="en-GB" noProof="0" dirty="0"/>
              <a:t>Can the toolset assist analysts with the massive input data burden?</a:t>
            </a:r>
          </a:p>
          <a:p>
            <a:pPr lvl="1"/>
            <a:r>
              <a:rPr lang="en-GB" dirty="0"/>
              <a:t>Can the simulation be more flexible (types of consumable, priorities, resource numbers, supporting resources, etc)?</a:t>
            </a:r>
          </a:p>
          <a:p>
            <a:pPr lvl="1"/>
            <a:r>
              <a:rPr lang="en-GB" noProof="0" dirty="0"/>
              <a:t>Can the simulation be used </a:t>
            </a:r>
            <a:r>
              <a:rPr lang="en-GB" dirty="0"/>
              <a:t>to provide </a:t>
            </a:r>
            <a:r>
              <a:rPr lang="en-GB" noProof="0" dirty="0"/>
              <a:t>operational advice and evidence?</a:t>
            </a:r>
          </a:p>
          <a:p>
            <a:pPr lvl="1"/>
            <a:r>
              <a:rPr lang="en-GB" dirty="0"/>
              <a:t>Can ERICA integrate data from trials and repositories?</a:t>
            </a:r>
            <a:endParaRPr lang="en-GB" noProof="0" dirty="0"/>
          </a:p>
          <a:p>
            <a:pPr lvl="1"/>
            <a:r>
              <a:rPr lang="en-GB" dirty="0"/>
              <a:t>What other data and insights can be gathered from the recovery simulation?</a:t>
            </a:r>
          </a:p>
          <a:p>
            <a:endParaRPr lang="en-GB" noProof="0" dirty="0"/>
          </a:p>
          <a:p>
            <a:r>
              <a:rPr lang="en-GB" dirty="0"/>
              <a:t>DEFRA, Dstl and Sagentia worked together to evolve ERICA’s scope and requirements, providing what is now a very powerful and flexible operational analysis toolset, covering both strategic planning and support to operations.</a:t>
            </a:r>
          </a:p>
          <a:p>
            <a:endParaRPr lang="en-GB" noProof="0" dirty="0"/>
          </a:p>
        </p:txBody>
      </p:sp>
      <p:sp>
        <p:nvSpPr>
          <p:cNvPr id="4" name="Date Placeholder 3">
            <a:extLst>
              <a:ext uri="{FF2B5EF4-FFF2-40B4-BE49-F238E27FC236}">
                <a16:creationId xmlns:a16="http://schemas.microsoft.com/office/drawing/2014/main" id="{1D714FCC-5308-5C3D-49FB-A9F8F3E25A28}"/>
              </a:ext>
            </a:extLst>
          </p:cNvPr>
          <p:cNvSpPr>
            <a:spLocks noGrp="1"/>
          </p:cNvSpPr>
          <p:nvPr>
            <p:ph type="dt" sz="half" idx="14"/>
          </p:nvPr>
        </p:nvSpPr>
        <p:spPr>
          <a:xfrm>
            <a:off x="8759873" y="6458372"/>
            <a:ext cx="1221849" cy="253156"/>
          </a:xfrm>
        </p:spPr>
        <p:txBody>
          <a:bodyPr/>
          <a:lstStyle/>
          <a:p>
            <a:fld id="{1CE82975-6B6C-404E-AC92-2332117B640D}" type="datetime4">
              <a:rPr lang="en-GB" noProof="0" smtClean="0"/>
              <a:pPr/>
              <a:t>01 July 2025</a:t>
            </a:fld>
            <a:endParaRPr lang="en-GB" noProof="0" dirty="0"/>
          </a:p>
        </p:txBody>
      </p:sp>
      <p:sp>
        <p:nvSpPr>
          <p:cNvPr id="6" name="Slide Number Placeholder 5">
            <a:extLst>
              <a:ext uri="{FF2B5EF4-FFF2-40B4-BE49-F238E27FC236}">
                <a16:creationId xmlns:a16="http://schemas.microsoft.com/office/drawing/2014/main" id="{C08188EF-EDF7-164F-F14F-A178E560B5F0}"/>
              </a:ext>
            </a:extLst>
          </p:cNvPr>
          <p:cNvSpPr>
            <a:spLocks noGrp="1"/>
          </p:cNvSpPr>
          <p:nvPr>
            <p:ph type="sldNum" sz="quarter" idx="16"/>
          </p:nvPr>
        </p:nvSpPr>
        <p:spPr>
          <a:xfrm>
            <a:off x="10187614" y="6458372"/>
            <a:ext cx="300221" cy="253156"/>
          </a:xfrm>
        </p:spPr>
        <p:txBody>
          <a:bodyPr/>
          <a:lstStyle/>
          <a:p>
            <a:fld id="{BE8DD8D6-CAFF-814B-99F5-A85CDD692A21}" type="slidenum">
              <a:rPr lang="en-GB" noProof="0" smtClean="0"/>
              <a:pPr/>
              <a:t>5</a:t>
            </a:fld>
            <a:endParaRPr lang="en-GB" noProof="0" dirty="0"/>
          </a:p>
        </p:txBody>
      </p:sp>
    </p:spTree>
    <p:extLst>
      <p:ext uri="{BB962C8B-B14F-4D97-AF65-F5344CB8AC3E}">
        <p14:creationId xmlns:p14="http://schemas.microsoft.com/office/powerpoint/2010/main" val="1582612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in a white protective suit spraying chemicals&#10;&#10;AI-generated content may be incorrect.">
            <a:extLst>
              <a:ext uri="{FF2B5EF4-FFF2-40B4-BE49-F238E27FC236}">
                <a16:creationId xmlns:a16="http://schemas.microsoft.com/office/drawing/2014/main" id="{E4D60D4F-3D61-E7A4-30F2-3AE50E7FE822}"/>
              </a:ext>
            </a:extLst>
          </p:cNvPr>
          <p:cNvPicPr>
            <a:picLocks noGrp="1" noChangeAspect="1"/>
          </p:cNvPicPr>
          <p:nvPr>
            <p:ph type="pic" sz="quarter" idx="11"/>
          </p:nvPr>
        </p:nvPicPr>
        <p:blipFill>
          <a:blip r:embed="rId2"/>
          <a:srcRect l="16672" r="16672"/>
          <a:stretch>
            <a:fillRect/>
          </a:stretch>
        </p:blipFill>
        <p:spPr/>
      </p:pic>
      <p:sp>
        <p:nvSpPr>
          <p:cNvPr id="7" name="Text Placeholder 6">
            <a:extLst>
              <a:ext uri="{FF2B5EF4-FFF2-40B4-BE49-F238E27FC236}">
                <a16:creationId xmlns:a16="http://schemas.microsoft.com/office/drawing/2014/main" id="{103B63E9-4C49-3E4F-24C9-96272BDB14DA}"/>
              </a:ext>
            </a:extLst>
          </p:cNvPr>
          <p:cNvSpPr>
            <a:spLocks noGrp="1"/>
          </p:cNvSpPr>
          <p:nvPr>
            <p:ph type="body" sz="quarter" idx="10"/>
          </p:nvPr>
        </p:nvSpPr>
        <p:spPr/>
        <p:txBody>
          <a:bodyPr/>
          <a:lstStyle/>
          <a:p>
            <a:r>
              <a:rPr lang="en-GB" dirty="0"/>
              <a:t>Overview of CBR Recovery</a:t>
            </a:r>
          </a:p>
        </p:txBody>
      </p:sp>
      <p:sp>
        <p:nvSpPr>
          <p:cNvPr id="4" name="Date Placeholder 3">
            <a:extLst>
              <a:ext uri="{FF2B5EF4-FFF2-40B4-BE49-F238E27FC236}">
                <a16:creationId xmlns:a16="http://schemas.microsoft.com/office/drawing/2014/main" id="{14AE7DD0-F27C-8D70-8C18-3752A812CF43}"/>
              </a:ext>
            </a:extLst>
          </p:cNvPr>
          <p:cNvSpPr>
            <a:spLocks noGrp="1"/>
          </p:cNvSpPr>
          <p:nvPr>
            <p:ph type="dt" sz="half" idx="12"/>
          </p:nvPr>
        </p:nvSpPr>
        <p:spPr/>
        <p:txBody>
          <a:bodyPr/>
          <a:lstStyle/>
          <a:p>
            <a:fld id="{978C28D5-9E72-7E4E-9975-17771EFF89F6}" type="datetime4">
              <a:rPr lang="en-GB" smtClean="0"/>
              <a:t>01 July 2025</a:t>
            </a:fld>
            <a:endParaRPr lang="en-US" dirty="0"/>
          </a:p>
        </p:txBody>
      </p:sp>
      <p:sp>
        <p:nvSpPr>
          <p:cNvPr id="6" name="Slide Number Placeholder 5">
            <a:extLst>
              <a:ext uri="{FF2B5EF4-FFF2-40B4-BE49-F238E27FC236}">
                <a16:creationId xmlns:a16="http://schemas.microsoft.com/office/drawing/2014/main" id="{E22AB59F-3D14-A1EA-B935-D7BB466836BC}"/>
              </a:ext>
            </a:extLst>
          </p:cNvPr>
          <p:cNvSpPr>
            <a:spLocks noGrp="1"/>
          </p:cNvSpPr>
          <p:nvPr>
            <p:ph type="sldNum" sz="quarter" idx="14"/>
          </p:nvPr>
        </p:nvSpPr>
        <p:spPr/>
        <p:txBody>
          <a:bodyPr/>
          <a:lstStyle/>
          <a:p>
            <a:fld id="{6AD8432E-184A-5F4F-8E3C-CF177D3DF00D}" type="slidenum">
              <a:rPr lang="en-US" smtClean="0"/>
              <a:pPr/>
              <a:t>6</a:t>
            </a:fld>
            <a:endParaRPr lang="en-US" dirty="0"/>
          </a:p>
        </p:txBody>
      </p:sp>
    </p:spTree>
    <p:extLst>
      <p:ext uri="{BB962C8B-B14F-4D97-AF65-F5344CB8AC3E}">
        <p14:creationId xmlns:p14="http://schemas.microsoft.com/office/powerpoint/2010/main" val="4223322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CA6741-E503-D7F8-73E4-02AC5B1F9455}"/>
              </a:ext>
            </a:extLst>
          </p:cNvPr>
          <p:cNvSpPr>
            <a:spLocks noGrp="1"/>
          </p:cNvSpPr>
          <p:nvPr>
            <p:ph sz="quarter" idx="15"/>
          </p:nvPr>
        </p:nvSpPr>
        <p:spPr>
          <a:xfrm>
            <a:off x="425450" y="1249363"/>
            <a:ext cx="5836126" cy="4818121"/>
          </a:xfrm>
        </p:spPr>
        <p:txBody>
          <a:bodyPr>
            <a:normAutofit/>
          </a:bodyPr>
          <a:lstStyle/>
          <a:p>
            <a:r>
              <a:rPr lang="en-GB" dirty="0"/>
              <a:t>Scope of the recovery activities, simulated by ERICA:</a:t>
            </a:r>
          </a:p>
          <a:p>
            <a:pPr lvl="1"/>
            <a:r>
              <a:rPr lang="en-GB" dirty="0"/>
              <a:t>Start: A site is contaminated with a CBR material and has been cordoned off by the response phase.</a:t>
            </a:r>
          </a:p>
          <a:p>
            <a:pPr lvl="1"/>
            <a:r>
              <a:rPr lang="en-GB" dirty="0"/>
              <a:t>End: A site is confirmed safe from the CBR hazard, through cleaning or disposal of contaminated items.</a:t>
            </a:r>
          </a:p>
          <a:p>
            <a:endParaRPr lang="en-GB" dirty="0"/>
          </a:p>
          <a:p>
            <a:r>
              <a:rPr lang="en-GB" dirty="0"/>
              <a:t>A Site may be a large location, as outlined in the scenarios of the National Risk Register.</a:t>
            </a:r>
          </a:p>
          <a:p>
            <a:pPr lvl="1"/>
            <a:r>
              <a:rPr lang="en-GB" dirty="0"/>
              <a:t>To provide a valuable assessment of a contaminated site, a detailed understanding of the site is necessary.</a:t>
            </a:r>
          </a:p>
        </p:txBody>
      </p:sp>
      <p:sp>
        <p:nvSpPr>
          <p:cNvPr id="2" name="Title 1">
            <a:extLst>
              <a:ext uri="{FF2B5EF4-FFF2-40B4-BE49-F238E27FC236}">
                <a16:creationId xmlns:a16="http://schemas.microsoft.com/office/drawing/2014/main" id="{5E5FD3E7-1B3E-62F5-F3CC-A68F11274320}"/>
              </a:ext>
            </a:extLst>
          </p:cNvPr>
          <p:cNvSpPr>
            <a:spLocks noGrp="1"/>
          </p:cNvSpPr>
          <p:nvPr>
            <p:ph type="title"/>
          </p:nvPr>
        </p:nvSpPr>
        <p:spPr/>
        <p:txBody>
          <a:bodyPr/>
          <a:lstStyle/>
          <a:p>
            <a:r>
              <a:rPr lang="en-GB" dirty="0"/>
              <a:t>Scope</a:t>
            </a:r>
          </a:p>
        </p:txBody>
      </p:sp>
      <p:sp>
        <p:nvSpPr>
          <p:cNvPr id="4" name="Date Placeholder 3">
            <a:extLst>
              <a:ext uri="{FF2B5EF4-FFF2-40B4-BE49-F238E27FC236}">
                <a16:creationId xmlns:a16="http://schemas.microsoft.com/office/drawing/2014/main" id="{84AF76C2-1C91-1878-F9F0-D229DFA42F39}"/>
              </a:ext>
            </a:extLst>
          </p:cNvPr>
          <p:cNvSpPr>
            <a:spLocks noGrp="1"/>
          </p:cNvSpPr>
          <p:nvPr>
            <p:ph type="dt" sz="half" idx="17"/>
          </p:nvPr>
        </p:nvSpPr>
        <p:spPr/>
        <p:txBody>
          <a:bodyPr/>
          <a:lstStyle/>
          <a:p>
            <a:fld id="{978C28D5-9E72-7E4E-9975-17771EFF89F6}" type="datetime4">
              <a:rPr lang="en-GB" smtClean="0"/>
              <a:t>01 July 2025</a:t>
            </a:fld>
            <a:endParaRPr lang="en-US" dirty="0"/>
          </a:p>
        </p:txBody>
      </p:sp>
      <p:sp>
        <p:nvSpPr>
          <p:cNvPr id="6" name="Slide Number Placeholder 5">
            <a:extLst>
              <a:ext uri="{FF2B5EF4-FFF2-40B4-BE49-F238E27FC236}">
                <a16:creationId xmlns:a16="http://schemas.microsoft.com/office/drawing/2014/main" id="{9B7F48C5-744F-0A7A-B619-4F5C84EE64B1}"/>
              </a:ext>
            </a:extLst>
          </p:cNvPr>
          <p:cNvSpPr>
            <a:spLocks noGrp="1"/>
          </p:cNvSpPr>
          <p:nvPr>
            <p:ph type="sldNum" sz="quarter" idx="19"/>
          </p:nvPr>
        </p:nvSpPr>
        <p:spPr/>
        <p:txBody>
          <a:bodyPr/>
          <a:lstStyle/>
          <a:p>
            <a:fld id="{6AD8432E-184A-5F4F-8E3C-CF177D3DF00D}" type="slidenum">
              <a:rPr lang="en-US" smtClean="0"/>
              <a:pPr/>
              <a:t>7</a:t>
            </a:fld>
            <a:endParaRPr lang="en-US" dirty="0"/>
          </a:p>
        </p:txBody>
      </p:sp>
      <p:pic>
        <p:nvPicPr>
          <p:cNvPr id="14" name="Picture 13" descr="An aerial view of a neighborhood&#10;&#10;Description automatically generated">
            <a:extLst>
              <a:ext uri="{FF2B5EF4-FFF2-40B4-BE49-F238E27FC236}">
                <a16:creationId xmlns:a16="http://schemas.microsoft.com/office/drawing/2014/main" id="{9E1C1859-F449-9FB7-C03D-8973F64F8A17}"/>
              </a:ext>
            </a:extLst>
          </p:cNvPr>
          <p:cNvPicPr>
            <a:picLocks noChangeAspect="1"/>
          </p:cNvPicPr>
          <p:nvPr/>
        </p:nvPicPr>
        <p:blipFill>
          <a:blip r:embed="rId2"/>
          <a:stretch>
            <a:fillRect/>
          </a:stretch>
        </p:blipFill>
        <p:spPr>
          <a:xfrm>
            <a:off x="8948443" y="4297360"/>
            <a:ext cx="2562630" cy="1906667"/>
          </a:xfrm>
          <a:prstGeom prst="rect">
            <a:avLst/>
          </a:prstGeom>
        </p:spPr>
      </p:pic>
      <p:pic>
        <p:nvPicPr>
          <p:cNvPr id="16" name="Picture 15" descr="A aerial view of a stadium and city&#10;&#10;Description automatically generated">
            <a:extLst>
              <a:ext uri="{FF2B5EF4-FFF2-40B4-BE49-F238E27FC236}">
                <a16:creationId xmlns:a16="http://schemas.microsoft.com/office/drawing/2014/main" id="{10041325-9A54-B76E-1076-FA9E09336952}"/>
              </a:ext>
            </a:extLst>
          </p:cNvPr>
          <p:cNvPicPr>
            <a:picLocks noChangeAspect="1"/>
          </p:cNvPicPr>
          <p:nvPr/>
        </p:nvPicPr>
        <p:blipFill rotWithShape="1">
          <a:blip r:embed="rId3"/>
          <a:srcRect l="36502" r="17300" b="-307"/>
          <a:stretch/>
        </p:blipFill>
        <p:spPr>
          <a:xfrm>
            <a:off x="7101050" y="3295291"/>
            <a:ext cx="1616655" cy="2178991"/>
          </a:xfrm>
          <a:prstGeom prst="rect">
            <a:avLst/>
          </a:prstGeom>
        </p:spPr>
      </p:pic>
      <p:pic>
        <p:nvPicPr>
          <p:cNvPr id="18" name="Picture 17">
            <a:extLst>
              <a:ext uri="{FF2B5EF4-FFF2-40B4-BE49-F238E27FC236}">
                <a16:creationId xmlns:a16="http://schemas.microsoft.com/office/drawing/2014/main" id="{1F3C7C83-4E6E-CA15-A3E8-E642DD36BCC9}"/>
              </a:ext>
            </a:extLst>
          </p:cNvPr>
          <p:cNvPicPr>
            <a:picLocks noChangeAspect="1"/>
          </p:cNvPicPr>
          <p:nvPr/>
        </p:nvPicPr>
        <p:blipFill>
          <a:blip r:embed="rId4"/>
          <a:stretch>
            <a:fillRect/>
          </a:stretch>
        </p:blipFill>
        <p:spPr>
          <a:xfrm>
            <a:off x="9833336" y="785054"/>
            <a:ext cx="1831005" cy="2383065"/>
          </a:xfrm>
          <a:prstGeom prst="rect">
            <a:avLst/>
          </a:prstGeom>
          <a:ln w="12700">
            <a:solidFill>
              <a:schemeClr val="tx1"/>
            </a:solidFill>
          </a:ln>
        </p:spPr>
      </p:pic>
      <p:pic>
        <p:nvPicPr>
          <p:cNvPr id="20" name="Picture 19">
            <a:extLst>
              <a:ext uri="{FF2B5EF4-FFF2-40B4-BE49-F238E27FC236}">
                <a16:creationId xmlns:a16="http://schemas.microsoft.com/office/drawing/2014/main" id="{D9A6A835-E528-CBDC-5146-4C5EAF7F3B29}"/>
              </a:ext>
            </a:extLst>
          </p:cNvPr>
          <p:cNvPicPr>
            <a:picLocks noChangeAspect="1"/>
          </p:cNvPicPr>
          <p:nvPr/>
        </p:nvPicPr>
        <p:blipFill rotWithShape="1">
          <a:blip r:embed="rId5"/>
          <a:srcRect l="40252"/>
          <a:stretch/>
        </p:blipFill>
        <p:spPr>
          <a:xfrm>
            <a:off x="7429625" y="560704"/>
            <a:ext cx="2028444" cy="2383065"/>
          </a:xfrm>
          <a:prstGeom prst="rect">
            <a:avLst/>
          </a:prstGeom>
          <a:ln w="12700">
            <a:solidFill>
              <a:schemeClr val="tx1"/>
            </a:solidFill>
          </a:ln>
        </p:spPr>
      </p:pic>
      <p:sp>
        <p:nvSpPr>
          <p:cNvPr id="8" name="Rectangle 7">
            <a:extLst>
              <a:ext uri="{FF2B5EF4-FFF2-40B4-BE49-F238E27FC236}">
                <a16:creationId xmlns:a16="http://schemas.microsoft.com/office/drawing/2014/main" id="{9F2DCF6C-D89C-0394-7A16-2852FF66D78E}"/>
              </a:ext>
            </a:extLst>
          </p:cNvPr>
          <p:cNvSpPr/>
          <p:nvPr/>
        </p:nvSpPr>
        <p:spPr>
          <a:xfrm>
            <a:off x="5228168" y="5601455"/>
            <a:ext cx="2282768" cy="77356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sz="1400" b="1" dirty="0">
                <a:solidFill>
                  <a:schemeClr val="dk1"/>
                </a:solidFill>
              </a:rPr>
              <a:t>Risk 8 (Medium Scale):</a:t>
            </a:r>
          </a:p>
          <a:p>
            <a:pPr algn="ctr"/>
            <a:r>
              <a:rPr lang="en-GB" sz="1400" dirty="0">
                <a:solidFill>
                  <a:schemeClr val="dk1"/>
                </a:solidFill>
              </a:rPr>
              <a:t>e.g. CBRN incident during a concert / sporting event</a:t>
            </a:r>
          </a:p>
        </p:txBody>
      </p:sp>
      <p:sp>
        <p:nvSpPr>
          <p:cNvPr id="9" name="Rectangle 8">
            <a:extLst>
              <a:ext uri="{FF2B5EF4-FFF2-40B4-BE49-F238E27FC236}">
                <a16:creationId xmlns:a16="http://schemas.microsoft.com/office/drawing/2014/main" id="{3782CA80-5B0D-19A4-DF90-3EBD1BE714A4}"/>
              </a:ext>
            </a:extLst>
          </p:cNvPr>
          <p:cNvSpPr/>
          <p:nvPr/>
        </p:nvSpPr>
        <p:spPr>
          <a:xfrm>
            <a:off x="3800213" y="4593754"/>
            <a:ext cx="3070100" cy="77787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sz="1400" b="1" dirty="0"/>
              <a:t>Risk 9 (Large Scale): </a:t>
            </a:r>
          </a:p>
          <a:p>
            <a:pPr algn="ctr"/>
            <a:r>
              <a:rPr lang="en-GB" sz="1400" dirty="0"/>
              <a:t>e.g. CBRN incident impacting a sporting event and surrounding area</a:t>
            </a:r>
          </a:p>
        </p:txBody>
      </p:sp>
      <p:cxnSp>
        <p:nvCxnSpPr>
          <p:cNvPr id="10" name="Elbow Connector 16">
            <a:extLst>
              <a:ext uri="{FF2B5EF4-FFF2-40B4-BE49-F238E27FC236}">
                <a16:creationId xmlns:a16="http://schemas.microsoft.com/office/drawing/2014/main" id="{7060A4B4-A91A-F48A-18F0-E200B942D76E}"/>
              </a:ext>
            </a:extLst>
          </p:cNvPr>
          <p:cNvCxnSpPr>
            <a:cxnSpLocks/>
            <a:stCxn id="9" idx="0"/>
            <a:endCxn id="16" idx="1"/>
          </p:cNvCxnSpPr>
          <p:nvPr/>
        </p:nvCxnSpPr>
        <p:spPr>
          <a:xfrm rot="5400000" flipH="1" flipV="1">
            <a:off x="6113673" y="3606378"/>
            <a:ext cx="208967" cy="1765787"/>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11" name="Elbow Connector 20">
            <a:extLst>
              <a:ext uri="{FF2B5EF4-FFF2-40B4-BE49-F238E27FC236}">
                <a16:creationId xmlns:a16="http://schemas.microsoft.com/office/drawing/2014/main" id="{5D0559B3-B882-5DBE-8952-62F409D7CD10}"/>
              </a:ext>
            </a:extLst>
          </p:cNvPr>
          <p:cNvCxnSpPr>
            <a:cxnSpLocks/>
            <a:stCxn id="16" idx="2"/>
            <a:endCxn id="8" idx="3"/>
          </p:cNvCxnSpPr>
          <p:nvPr/>
        </p:nvCxnSpPr>
        <p:spPr>
          <a:xfrm rot="5400000">
            <a:off x="7453180" y="5532038"/>
            <a:ext cx="513955" cy="398442"/>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id="{4B97E49A-8E21-FEBD-D23E-227237E6F6E2}"/>
              </a:ext>
            </a:extLst>
          </p:cNvPr>
          <p:cNvSpPr/>
          <p:nvPr/>
        </p:nvSpPr>
        <p:spPr>
          <a:xfrm>
            <a:off x="9013447" y="3422464"/>
            <a:ext cx="2432620" cy="77787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sz="1400" b="1" dirty="0"/>
              <a:t>Risk 7 (Small Scale): </a:t>
            </a:r>
          </a:p>
          <a:p>
            <a:pPr algn="ctr"/>
            <a:r>
              <a:rPr lang="en-GB" sz="1400" dirty="0"/>
              <a:t>e.g. Targeted CBRN incident on a residential estate</a:t>
            </a:r>
          </a:p>
        </p:txBody>
      </p:sp>
      <p:cxnSp>
        <p:nvCxnSpPr>
          <p:cNvPr id="13" name="Elbow Connector 24">
            <a:extLst>
              <a:ext uri="{FF2B5EF4-FFF2-40B4-BE49-F238E27FC236}">
                <a16:creationId xmlns:a16="http://schemas.microsoft.com/office/drawing/2014/main" id="{C21D32AF-D369-0A9B-9BDE-AE5CA40B8EBE}"/>
              </a:ext>
            </a:extLst>
          </p:cNvPr>
          <p:cNvCxnSpPr>
            <a:cxnSpLocks/>
            <a:stCxn id="12" idx="3"/>
            <a:endCxn id="14" idx="3"/>
          </p:cNvCxnSpPr>
          <p:nvPr/>
        </p:nvCxnSpPr>
        <p:spPr>
          <a:xfrm>
            <a:off x="11446067" y="3811401"/>
            <a:ext cx="65006" cy="1439293"/>
          </a:xfrm>
          <a:prstGeom prst="bentConnector3">
            <a:avLst>
              <a:gd name="adj1" fmla="val 451660"/>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9796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51166-E9FA-BEFA-546A-8CDB632DA9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460483-979E-EFCC-87BB-FD6D5D1B7848}"/>
              </a:ext>
            </a:extLst>
          </p:cNvPr>
          <p:cNvSpPr>
            <a:spLocks noGrp="1"/>
          </p:cNvSpPr>
          <p:nvPr>
            <p:ph type="title"/>
          </p:nvPr>
        </p:nvSpPr>
        <p:spPr/>
        <p:txBody>
          <a:bodyPr/>
          <a:lstStyle/>
          <a:p>
            <a:r>
              <a:rPr lang="en-GB" dirty="0"/>
              <a:t>Recovery Activities</a:t>
            </a:r>
          </a:p>
        </p:txBody>
      </p:sp>
      <p:sp>
        <p:nvSpPr>
          <p:cNvPr id="3" name="Text Placeholder 2">
            <a:extLst>
              <a:ext uri="{FF2B5EF4-FFF2-40B4-BE49-F238E27FC236}">
                <a16:creationId xmlns:a16="http://schemas.microsoft.com/office/drawing/2014/main" id="{06479C6D-502F-0E93-E871-8070CFEBCE64}"/>
              </a:ext>
            </a:extLst>
          </p:cNvPr>
          <p:cNvSpPr>
            <a:spLocks noGrp="1"/>
          </p:cNvSpPr>
          <p:nvPr>
            <p:ph type="body" sz="quarter" idx="13"/>
          </p:nvPr>
        </p:nvSpPr>
        <p:spPr/>
        <p:txBody>
          <a:bodyPr>
            <a:normAutofit/>
          </a:bodyPr>
          <a:lstStyle/>
          <a:p>
            <a:r>
              <a:rPr lang="en-GB" dirty="0"/>
              <a:t>ERICA models 14 sequential activities that must be completed to recover a site, but for this talk we can simplify this to:</a:t>
            </a:r>
          </a:p>
          <a:p>
            <a:pPr marL="457200" lvl="1" indent="0">
              <a:buNone/>
            </a:pPr>
            <a:r>
              <a:rPr lang="en-GB" dirty="0">
                <a:solidFill>
                  <a:schemeClr val="bg1"/>
                </a:solidFill>
              </a:rPr>
              <a:t>Planning </a:t>
            </a:r>
            <a:r>
              <a:rPr lang="en-GB" b="0" i="0" dirty="0">
                <a:solidFill>
                  <a:schemeClr val="bg1"/>
                </a:solidFill>
                <a:effectLst/>
                <a:latin typeface="Segoe UI Symbol" panose="020B0502040204020203" pitchFamily="34" charset="0"/>
              </a:rPr>
              <a:t>➔ </a:t>
            </a:r>
            <a:r>
              <a:rPr lang="en-GB" dirty="0">
                <a:solidFill>
                  <a:schemeClr val="bg1"/>
                </a:solidFill>
              </a:rPr>
              <a:t>site survey </a:t>
            </a:r>
            <a:r>
              <a:rPr lang="en-GB" b="0" i="0" dirty="0">
                <a:solidFill>
                  <a:schemeClr val="bg1"/>
                </a:solidFill>
                <a:effectLst/>
                <a:latin typeface="Segoe UI Symbol" panose="020B0502040204020203" pitchFamily="34" charset="0"/>
              </a:rPr>
              <a:t>➔</a:t>
            </a:r>
            <a:r>
              <a:rPr lang="en-GB" dirty="0">
                <a:solidFill>
                  <a:schemeClr val="bg1"/>
                </a:solidFill>
              </a:rPr>
              <a:t> sample collection and processing </a:t>
            </a:r>
            <a:r>
              <a:rPr lang="en-GB" b="0" i="0" dirty="0">
                <a:solidFill>
                  <a:schemeClr val="bg1"/>
                </a:solidFill>
                <a:effectLst/>
                <a:latin typeface="Segoe UI Symbol" panose="020B0502040204020203" pitchFamily="34" charset="0"/>
              </a:rPr>
              <a:t>➔</a:t>
            </a:r>
            <a:r>
              <a:rPr lang="en-GB" dirty="0">
                <a:solidFill>
                  <a:schemeClr val="bg1"/>
                </a:solidFill>
              </a:rPr>
              <a:t> remediation </a:t>
            </a:r>
            <a:r>
              <a:rPr lang="en-GB" b="0" i="0" dirty="0">
                <a:solidFill>
                  <a:schemeClr val="bg1"/>
                </a:solidFill>
                <a:effectLst/>
                <a:latin typeface="Segoe UI Symbol" panose="020B0502040204020203" pitchFamily="34" charset="0"/>
              </a:rPr>
              <a:t>➔</a:t>
            </a:r>
            <a:r>
              <a:rPr lang="en-GB" dirty="0">
                <a:solidFill>
                  <a:schemeClr val="bg1"/>
                </a:solidFill>
              </a:rPr>
              <a:t> confirmation sampling</a:t>
            </a:r>
          </a:p>
          <a:p>
            <a:endParaRPr lang="en-GB" dirty="0"/>
          </a:p>
          <a:p>
            <a:endParaRPr lang="en-GB" dirty="0"/>
          </a:p>
          <a:p>
            <a:endParaRPr lang="en-GB" dirty="0"/>
          </a:p>
          <a:p>
            <a:r>
              <a:rPr lang="en-GB" dirty="0"/>
              <a:t>Activities may have different requirements to be undertaken:</a:t>
            </a:r>
          </a:p>
          <a:p>
            <a:pPr lvl="1"/>
            <a:r>
              <a:rPr lang="en-GB" dirty="0"/>
              <a:t>Time – every activity has a completion time, which may be input directly or calculated.</a:t>
            </a:r>
          </a:p>
          <a:p>
            <a:pPr lvl="1"/>
            <a:r>
              <a:rPr lang="en-GB" dirty="0"/>
              <a:t>Resources – teams of people or re-useable equipment:</a:t>
            </a:r>
          </a:p>
          <a:p>
            <a:pPr lvl="2"/>
            <a:r>
              <a:rPr lang="en-GB" dirty="0"/>
              <a:t>Workers,</a:t>
            </a:r>
          </a:p>
          <a:p>
            <a:pPr lvl="2"/>
            <a:r>
              <a:rPr lang="en-GB" dirty="0"/>
              <a:t>Subject Matter Experts (SMEs),</a:t>
            </a:r>
          </a:p>
          <a:p>
            <a:pPr lvl="2"/>
            <a:r>
              <a:rPr lang="en-GB" dirty="0"/>
              <a:t>Fumigator equipment.</a:t>
            </a:r>
          </a:p>
          <a:p>
            <a:pPr lvl="1"/>
            <a:r>
              <a:rPr lang="en-GB" dirty="0"/>
              <a:t>Consumables – items that are expended:</a:t>
            </a:r>
          </a:p>
          <a:p>
            <a:pPr lvl="2"/>
            <a:r>
              <a:rPr lang="en-GB" dirty="0"/>
              <a:t>Personal Protective Equipment (PPE),</a:t>
            </a:r>
          </a:p>
          <a:p>
            <a:pPr lvl="2"/>
            <a:r>
              <a:rPr lang="en-GB" dirty="0"/>
              <a:t>Cleaning/decontamination products,</a:t>
            </a:r>
          </a:p>
          <a:p>
            <a:pPr lvl="2"/>
            <a:r>
              <a:rPr lang="en-GB" dirty="0"/>
              <a:t>Sample collection jars.</a:t>
            </a:r>
          </a:p>
          <a:p>
            <a:endParaRPr lang="en-GB" dirty="0"/>
          </a:p>
          <a:p>
            <a:endParaRPr lang="en-GB" dirty="0"/>
          </a:p>
        </p:txBody>
      </p:sp>
      <p:sp>
        <p:nvSpPr>
          <p:cNvPr id="4" name="Date Placeholder 3">
            <a:extLst>
              <a:ext uri="{FF2B5EF4-FFF2-40B4-BE49-F238E27FC236}">
                <a16:creationId xmlns:a16="http://schemas.microsoft.com/office/drawing/2014/main" id="{46520A1B-D104-B2E5-A011-237C02366952}"/>
              </a:ext>
            </a:extLst>
          </p:cNvPr>
          <p:cNvSpPr>
            <a:spLocks noGrp="1"/>
          </p:cNvSpPr>
          <p:nvPr>
            <p:ph type="dt" sz="half" idx="14"/>
          </p:nvPr>
        </p:nvSpPr>
        <p:spPr/>
        <p:txBody>
          <a:bodyPr/>
          <a:lstStyle/>
          <a:p>
            <a:fld id="{978C28D5-9E72-7E4E-9975-17771EFF89F6}" type="datetime4">
              <a:rPr lang="en-GB" smtClean="0"/>
              <a:t>01 July 2025</a:t>
            </a:fld>
            <a:endParaRPr lang="en-US" dirty="0"/>
          </a:p>
        </p:txBody>
      </p:sp>
      <p:sp>
        <p:nvSpPr>
          <p:cNvPr id="6" name="Slide Number Placeholder 5">
            <a:extLst>
              <a:ext uri="{FF2B5EF4-FFF2-40B4-BE49-F238E27FC236}">
                <a16:creationId xmlns:a16="http://schemas.microsoft.com/office/drawing/2014/main" id="{14AF9D5D-1E84-1571-CD96-9F56A763BE0E}"/>
              </a:ext>
            </a:extLst>
          </p:cNvPr>
          <p:cNvSpPr>
            <a:spLocks noGrp="1"/>
          </p:cNvSpPr>
          <p:nvPr>
            <p:ph type="sldNum" sz="quarter" idx="16"/>
          </p:nvPr>
        </p:nvSpPr>
        <p:spPr/>
        <p:txBody>
          <a:bodyPr/>
          <a:lstStyle/>
          <a:p>
            <a:fld id="{6AD8432E-184A-5F4F-8E3C-CF177D3DF00D}" type="slidenum">
              <a:rPr lang="en-US" smtClean="0"/>
              <a:pPr/>
              <a:t>8</a:t>
            </a:fld>
            <a:endParaRPr lang="en-US" dirty="0"/>
          </a:p>
        </p:txBody>
      </p:sp>
      <p:graphicFrame>
        <p:nvGraphicFramePr>
          <p:cNvPr id="7" name="Diagram 6">
            <a:extLst>
              <a:ext uri="{FF2B5EF4-FFF2-40B4-BE49-F238E27FC236}">
                <a16:creationId xmlns:a16="http://schemas.microsoft.com/office/drawing/2014/main" id="{627EC5F0-0DF0-DD3C-6977-530A0E900DB4}"/>
              </a:ext>
            </a:extLst>
          </p:cNvPr>
          <p:cNvGraphicFramePr/>
          <p:nvPr>
            <p:extLst>
              <p:ext uri="{D42A27DB-BD31-4B8C-83A1-F6EECF244321}">
                <p14:modId xmlns:p14="http://schemas.microsoft.com/office/powerpoint/2010/main" val="1495557403"/>
              </p:ext>
            </p:extLst>
          </p:nvPr>
        </p:nvGraphicFramePr>
        <p:xfrm>
          <a:off x="1439331" y="1667934"/>
          <a:ext cx="9313336" cy="7704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3859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3A049-E7CD-9F28-7109-0F7F47E8349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E443E8C-1100-D2BA-A248-23FB667895E0}"/>
              </a:ext>
            </a:extLst>
          </p:cNvPr>
          <p:cNvSpPr>
            <a:spLocks noGrp="1"/>
          </p:cNvSpPr>
          <p:nvPr>
            <p:ph type="title"/>
          </p:nvPr>
        </p:nvSpPr>
        <p:spPr/>
        <p:txBody>
          <a:bodyPr/>
          <a:lstStyle/>
          <a:p>
            <a:r>
              <a:rPr lang="en-GB" dirty="0"/>
              <a:t>Remediation</a:t>
            </a:r>
          </a:p>
        </p:txBody>
      </p:sp>
      <p:sp>
        <p:nvSpPr>
          <p:cNvPr id="8" name="Text Placeholder 7">
            <a:extLst>
              <a:ext uri="{FF2B5EF4-FFF2-40B4-BE49-F238E27FC236}">
                <a16:creationId xmlns:a16="http://schemas.microsoft.com/office/drawing/2014/main" id="{0307D695-1948-C0D0-F54B-4D3E6048A5E5}"/>
              </a:ext>
            </a:extLst>
          </p:cNvPr>
          <p:cNvSpPr>
            <a:spLocks noGrp="1"/>
          </p:cNvSpPr>
          <p:nvPr>
            <p:ph type="body" sz="quarter" idx="13"/>
          </p:nvPr>
        </p:nvSpPr>
        <p:spPr/>
        <p:txBody>
          <a:bodyPr/>
          <a:lstStyle/>
          <a:p>
            <a:r>
              <a:rPr lang="en-GB" dirty="0"/>
              <a:t>Remediation is the process of making the site safe by conducting a combination of:</a:t>
            </a:r>
          </a:p>
          <a:p>
            <a:pPr lvl="1"/>
            <a:r>
              <a:rPr lang="en-GB" dirty="0"/>
              <a:t>Applying a treatment technology to neutralise or remove the CBR contaminant:</a:t>
            </a:r>
          </a:p>
          <a:p>
            <a:pPr lvl="2"/>
            <a:r>
              <a:rPr lang="en-GB" dirty="0"/>
              <a:t>Surface-application – e.g. scrubbing, spraying of internal and external spaces.</a:t>
            </a:r>
          </a:p>
          <a:p>
            <a:pPr lvl="2"/>
            <a:r>
              <a:rPr lang="en-GB" dirty="0"/>
              <a:t>Volume-application – e.g. fumigation of an internal space.</a:t>
            </a:r>
          </a:p>
          <a:p>
            <a:pPr lvl="1"/>
            <a:r>
              <a:rPr lang="en-GB" dirty="0"/>
              <a:t>Disposal of items:</a:t>
            </a:r>
          </a:p>
          <a:p>
            <a:pPr lvl="2"/>
            <a:r>
              <a:rPr lang="en-GB" dirty="0"/>
              <a:t>Too difficult to remediate.</a:t>
            </a:r>
          </a:p>
          <a:p>
            <a:pPr lvl="2"/>
            <a:r>
              <a:rPr lang="en-GB" dirty="0"/>
              <a:t>Too fragile to remediate.</a:t>
            </a:r>
          </a:p>
          <a:p>
            <a:pPr lvl="2"/>
            <a:r>
              <a:rPr lang="en-GB" dirty="0"/>
              <a:t>Replacing the item is more straightforward than remediation.</a:t>
            </a:r>
          </a:p>
          <a:p>
            <a:endParaRPr lang="en-GB" dirty="0"/>
          </a:p>
          <a:p>
            <a:r>
              <a:rPr lang="en-GB" dirty="0"/>
              <a:t>There may be a broad and complex list of potential options for the CBR expert to consider:</a:t>
            </a:r>
          </a:p>
          <a:p>
            <a:pPr lvl="1"/>
            <a:r>
              <a:rPr lang="en-GB" dirty="0"/>
              <a:t>Effectiveness may vary depending on the material of the item and the contaminant.</a:t>
            </a:r>
          </a:p>
          <a:p>
            <a:pPr lvl="1"/>
            <a:r>
              <a:rPr lang="en-GB" dirty="0"/>
              <a:t>Effectiveness of a decontamination option may decrease after repeated treatments of the same type.</a:t>
            </a:r>
          </a:p>
          <a:p>
            <a:pPr lvl="1"/>
            <a:r>
              <a:rPr lang="en-GB" dirty="0"/>
              <a:t>May be special requirements/equipment/expertise required to support deployment of that technology.</a:t>
            </a:r>
          </a:p>
          <a:p>
            <a:pPr lvl="1"/>
            <a:r>
              <a:rPr lang="en-GB" dirty="0"/>
              <a:t>Some options may be mature techniques whereas others may be more speculative and uncertain.</a:t>
            </a:r>
          </a:p>
          <a:p>
            <a:endParaRPr lang="en-GB" dirty="0"/>
          </a:p>
          <a:p>
            <a:r>
              <a:rPr lang="en-GB" dirty="0"/>
              <a:t>A challenging problem-space for the analyst to keep in their head when making decisions!</a:t>
            </a:r>
          </a:p>
        </p:txBody>
      </p:sp>
      <p:sp>
        <p:nvSpPr>
          <p:cNvPr id="4" name="Date Placeholder 3">
            <a:extLst>
              <a:ext uri="{FF2B5EF4-FFF2-40B4-BE49-F238E27FC236}">
                <a16:creationId xmlns:a16="http://schemas.microsoft.com/office/drawing/2014/main" id="{78FB645B-4DFF-701E-9AAE-1DA6EF846CDD}"/>
              </a:ext>
            </a:extLst>
          </p:cNvPr>
          <p:cNvSpPr>
            <a:spLocks noGrp="1"/>
          </p:cNvSpPr>
          <p:nvPr>
            <p:ph type="dt" sz="half" idx="14"/>
          </p:nvPr>
        </p:nvSpPr>
        <p:spPr/>
        <p:txBody>
          <a:bodyPr/>
          <a:lstStyle/>
          <a:p>
            <a:fld id="{9E3FA636-0247-2C46-9D46-D801FFC82ACE}" type="datetime4">
              <a:rPr lang="en-GB" smtClean="0"/>
              <a:t>01 July 2025</a:t>
            </a:fld>
            <a:endParaRPr lang="en-US" dirty="0"/>
          </a:p>
        </p:txBody>
      </p:sp>
      <p:sp>
        <p:nvSpPr>
          <p:cNvPr id="6" name="Slide Number Placeholder 5">
            <a:extLst>
              <a:ext uri="{FF2B5EF4-FFF2-40B4-BE49-F238E27FC236}">
                <a16:creationId xmlns:a16="http://schemas.microsoft.com/office/drawing/2014/main" id="{CB8FBC77-89FA-EF5D-69F1-50C7FE550A20}"/>
              </a:ext>
            </a:extLst>
          </p:cNvPr>
          <p:cNvSpPr>
            <a:spLocks noGrp="1"/>
          </p:cNvSpPr>
          <p:nvPr>
            <p:ph type="sldNum" sz="quarter" idx="16"/>
          </p:nvPr>
        </p:nvSpPr>
        <p:spPr/>
        <p:txBody>
          <a:bodyPr/>
          <a:lstStyle/>
          <a:p>
            <a:fld id="{6AD8432E-184A-5F4F-8E3C-CF177D3DF00D}" type="slidenum">
              <a:rPr lang="en-US" smtClean="0"/>
              <a:pPr/>
              <a:t>9</a:t>
            </a:fld>
            <a:endParaRPr lang="en-US" dirty="0"/>
          </a:p>
        </p:txBody>
      </p:sp>
    </p:spTree>
    <p:extLst>
      <p:ext uri="{BB962C8B-B14F-4D97-AF65-F5344CB8AC3E}">
        <p14:creationId xmlns:p14="http://schemas.microsoft.com/office/powerpoint/2010/main" val="56945538"/>
      </p:ext>
    </p:extLst>
  </p:cSld>
  <p:clrMapOvr>
    <a:masterClrMapping/>
  </p:clrMapOvr>
</p:sld>
</file>

<file path=ppt/theme/theme1.xml><?xml version="1.0" encoding="utf-8"?>
<a:theme xmlns:a="http://schemas.openxmlformats.org/drawingml/2006/main" name="Title Slides - No Footer">
  <a:themeElements>
    <a:clrScheme name="Sagentia">
      <a:dk1>
        <a:srgbClr val="474747"/>
      </a:dk1>
      <a:lt1>
        <a:srgbClr val="FFFFFF"/>
      </a:lt1>
      <a:dk2>
        <a:srgbClr val="278286"/>
      </a:dk2>
      <a:lt2>
        <a:srgbClr val="FFFFFF"/>
      </a:lt2>
      <a:accent1>
        <a:srgbClr val="278286"/>
      </a:accent1>
      <a:accent2>
        <a:srgbClr val="209ECC"/>
      </a:accent2>
      <a:accent3>
        <a:srgbClr val="EE9626"/>
      </a:accent3>
      <a:accent4>
        <a:srgbClr val="CC0000"/>
      </a:accent4>
      <a:accent5>
        <a:srgbClr val="1867AA"/>
      </a:accent5>
      <a:accent6>
        <a:srgbClr val="339966"/>
      </a:accent6>
      <a:hlink>
        <a:srgbClr val="1867AA"/>
      </a:hlink>
      <a:folHlink>
        <a:srgbClr val="209ECC"/>
      </a:folHlink>
    </a:clrScheme>
    <a:fontScheme name="Sagentia">
      <a:majorFont>
        <a:latin typeface="Cambria"/>
        <a:ea typeface="Cambria"/>
        <a:cs typeface="Cambria"/>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gentiaDefence-MasterDeck-May25.pptx" id="{9AED0684-5F5C-4FC4-B24A-D965CB61DA00}" vid="{79775CC8-40D6-4EC5-8DF8-F2844F9F94E5}"/>
    </a:ext>
  </a:extLst>
</a:theme>
</file>

<file path=ppt/theme/theme2.xml><?xml version="1.0" encoding="utf-8"?>
<a:theme xmlns:a="http://schemas.openxmlformats.org/drawingml/2006/main" name="Title Slides &amp; Disclaimers">
  <a:themeElements>
    <a:clrScheme name="Sagentia">
      <a:dk1>
        <a:srgbClr val="474747"/>
      </a:dk1>
      <a:lt1>
        <a:srgbClr val="FFFFFF"/>
      </a:lt1>
      <a:dk2>
        <a:srgbClr val="278286"/>
      </a:dk2>
      <a:lt2>
        <a:srgbClr val="FFFFFF"/>
      </a:lt2>
      <a:accent1>
        <a:srgbClr val="278286"/>
      </a:accent1>
      <a:accent2>
        <a:srgbClr val="1867AA"/>
      </a:accent2>
      <a:accent3>
        <a:srgbClr val="209ECC"/>
      </a:accent3>
      <a:accent4>
        <a:srgbClr val="CC0000"/>
      </a:accent4>
      <a:accent5>
        <a:srgbClr val="EE9626"/>
      </a:accent5>
      <a:accent6>
        <a:srgbClr val="339966"/>
      </a:accent6>
      <a:hlink>
        <a:srgbClr val="1867AA"/>
      </a:hlink>
      <a:folHlink>
        <a:srgbClr val="209ECC"/>
      </a:folHlink>
    </a:clrScheme>
    <a:fontScheme name="Sagentia">
      <a:majorFont>
        <a:latin typeface="Cambria"/>
        <a:ea typeface="Cambria"/>
        <a:cs typeface="Cambria"/>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agentiaDefence-MasterDeck-May25.pptx" id="{9AED0684-5F5C-4FC4-B24A-D965CB61DA00}" vid="{ED06D597-74E5-4322-97F0-A543A84BB0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BDAA9966015A40A7AE0B1B930734A5" ma:contentTypeVersion="12" ma:contentTypeDescription="Create a new document." ma:contentTypeScope="" ma:versionID="2fea262209260d9774bc70faf27d5ff4">
  <xsd:schema xmlns:xsd="http://www.w3.org/2001/XMLSchema" xmlns:xs="http://www.w3.org/2001/XMLSchema" xmlns:p="http://schemas.microsoft.com/office/2006/metadata/properties" xmlns:ns2="75d711a5-081b-44f6-bcc7-b80b0c14e289" xmlns:ns3="79fbb198-cc22-4351-a8bc-d29029e2dfd3" targetNamespace="http://schemas.microsoft.com/office/2006/metadata/properties" ma:root="true" ma:fieldsID="836f45f227caa7fd056ff361fa66c7df" ns2:_="" ns3:_="">
    <xsd:import namespace="75d711a5-081b-44f6-bcc7-b80b0c14e289"/>
    <xsd:import namespace="79fbb198-cc22-4351-a8bc-d29029e2df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ategories0" minOccurs="0"/>
                <xsd:element ref="ns2:Other_x003f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d711a5-081b-44f6-bcc7-b80b0c14e2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6db2ca-7152-4b93-a332-f277b680db3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Categories0" ma:index="18" nillable="true" ma:displayName="Categories" ma:format="Dropdown" ma:internalName="Categories0" ma:requiredMultiChoice="true">
      <xsd:complexType>
        <xsd:complexContent>
          <xsd:extension base="dms:MultiChoice">
            <xsd:sequence>
              <xsd:element name="Value" maxOccurs="unbounded" minOccurs="0" nillable="true">
                <xsd:simpleType>
                  <xsd:restriction base="dms:Choice">
                    <xsd:enumeration value="Innovation (Keep the same)"/>
                    <xsd:enumeration value="Impact"/>
                    <xsd:enumeration value="Multi-Discipline"/>
                    <xsd:enumeration value="Ties to OR Society Work/ISMOR"/>
                    <xsd:enumeration value="Other"/>
                  </xsd:restriction>
                </xsd:simpleType>
              </xsd:element>
            </xsd:sequence>
          </xsd:extension>
        </xsd:complexContent>
      </xsd:complexType>
    </xsd:element>
    <xsd:element name="Other_x003f_" ma:index="19" nillable="true" ma:displayName="Other?" ma:internalName="Other_x003f_">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fbb198-cc22-4351-a8bc-d29029e2dfd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485065c-0118-4a44-8dc6-f7507f60a6da}" ma:internalName="TaxCatchAll" ma:showField="CatchAllData" ma:web="79fbb198-cc22-4351-a8bc-d29029e2df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5d711a5-081b-44f6-bcc7-b80b0c14e289">
      <Terms xmlns="http://schemas.microsoft.com/office/infopath/2007/PartnerControls"/>
    </lcf76f155ced4ddcb4097134ff3c332f>
    <TaxCatchAll xmlns="79fbb198-cc22-4351-a8bc-d29029e2dfd3" xsi:nil="true"/>
    <Categories0 xmlns="75d711a5-081b-44f6-bcc7-b80b0c14e289"/>
    <Other_x003f_ xmlns="75d711a5-081b-44f6-bcc7-b80b0c14e289" xsi:nil="true"/>
  </documentManagement>
</p:properties>
</file>

<file path=customXml/itemProps1.xml><?xml version="1.0" encoding="utf-8"?>
<ds:datastoreItem xmlns:ds="http://schemas.openxmlformats.org/officeDocument/2006/customXml" ds:itemID="{46211CE7-BE94-47F2-88E6-562156DBB442}"/>
</file>

<file path=customXml/itemProps2.xml><?xml version="1.0" encoding="utf-8"?>
<ds:datastoreItem xmlns:ds="http://schemas.openxmlformats.org/officeDocument/2006/customXml" ds:itemID="{AEFA6B5F-B0C3-45C6-8BF1-6736E524F860}"/>
</file>

<file path=customXml/itemProps3.xml><?xml version="1.0" encoding="utf-8"?>
<ds:datastoreItem xmlns:ds="http://schemas.openxmlformats.org/officeDocument/2006/customXml" ds:itemID="{0AE994DF-246F-49D9-8E32-791F739D92C2}"/>
</file>

<file path=docProps/app.xml><?xml version="1.0" encoding="utf-8"?>
<Properties xmlns="http://schemas.openxmlformats.org/officeDocument/2006/extended-properties" xmlns:vt="http://schemas.openxmlformats.org/officeDocument/2006/docPropsVTypes">
  <Template>blank</Template>
  <TotalTime>2823</TotalTime>
  <Words>1838</Words>
  <Application>Microsoft Office PowerPoint</Application>
  <PresentationFormat>Widescreen</PresentationFormat>
  <Paragraphs>377</Paragraphs>
  <Slides>22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22</vt:i4>
      </vt:variant>
    </vt:vector>
  </HeadingPairs>
  <TitlesOfParts>
    <vt:vector size="29" baseType="lpstr">
      <vt:lpstr>Calibri</vt:lpstr>
      <vt:lpstr>Segoe UI Symbol</vt:lpstr>
      <vt:lpstr>Aptos</vt:lpstr>
      <vt:lpstr>Cambria</vt:lpstr>
      <vt:lpstr>Arial</vt:lpstr>
      <vt:lpstr>Title Slides - No Footer</vt:lpstr>
      <vt:lpstr>Title Slides &amp; Disclaimers</vt:lpstr>
      <vt:lpstr>ERICA: Empowering Experts in CBR Site Decontamination</vt:lpstr>
      <vt:lpstr>PowerPoint Presentation</vt:lpstr>
      <vt:lpstr>PowerPoint Presentation</vt:lpstr>
      <vt:lpstr>Background</vt:lpstr>
      <vt:lpstr>Requirement</vt:lpstr>
      <vt:lpstr>PowerPoint Presentation</vt:lpstr>
      <vt:lpstr>Scope</vt:lpstr>
      <vt:lpstr>Recovery Activities</vt:lpstr>
      <vt:lpstr>Remediation</vt:lpstr>
      <vt:lpstr>PowerPoint Presentation</vt:lpstr>
      <vt:lpstr>The ERICA Toolset</vt:lpstr>
      <vt:lpstr>The Database of “Building Blocks”</vt:lpstr>
      <vt:lpstr>Choosing a Remediation Plan</vt:lpstr>
      <vt:lpstr>Choosing a Remediation Plan</vt:lpstr>
      <vt:lpstr>The Discrete-Event Simulation</vt:lpstr>
      <vt:lpstr>The Discrete-Event Simulation</vt:lpstr>
      <vt:lpstr>Results Dashboard</vt:lpstr>
      <vt:lpstr>Results Dashboard</vt:lpstr>
      <vt:lpstr>Looking Ahead</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Mike Walker</dc:creator>
  <cp:keywords/>
  <dc:description/>
  <cp:lastModifiedBy>Mike Walker</cp:lastModifiedBy>
  <cp:revision>1</cp:revision>
  <dcterms:created xsi:type="dcterms:W3CDTF">2025-05-13T12:32:30Z</dcterms:created>
  <dcterms:modified xsi:type="dcterms:W3CDTF">2025-07-01T13:28:49Z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c785fee-4d00-43e6-9099-2561562e7a28_Enabled">
    <vt:lpwstr>true</vt:lpwstr>
  </property>
  <property fmtid="{D5CDD505-2E9C-101B-9397-08002B2CF9AE}" pid="3" name="MSIP_Label_4c785fee-4d00-43e6-9099-2561562e7a28_SetDate">
    <vt:lpwstr>2025-05-13T13:49:44Z</vt:lpwstr>
  </property>
  <property fmtid="{D5CDD505-2E9C-101B-9397-08002B2CF9AE}" pid="4" name="MSIP_Label_4c785fee-4d00-43e6-9099-2561562e7a28_Method">
    <vt:lpwstr>Privileged</vt:lpwstr>
  </property>
  <property fmtid="{D5CDD505-2E9C-101B-9397-08002B2CF9AE}" pid="5" name="MSIP_Label_4c785fee-4d00-43e6-9099-2561562e7a28_Name">
    <vt:lpwstr>Official Sub Label</vt:lpwstr>
  </property>
  <property fmtid="{D5CDD505-2E9C-101B-9397-08002B2CF9AE}" pid="6" name="MSIP_Label_4c785fee-4d00-43e6-9099-2561562e7a28_SiteId">
    <vt:lpwstr>dfa86f9a-9aa5-4f3c-a68c-7af81ff120eb</vt:lpwstr>
  </property>
  <property fmtid="{D5CDD505-2E9C-101B-9397-08002B2CF9AE}" pid="7" name="MSIP_Label_4c785fee-4d00-43e6-9099-2561562e7a28_ActionId">
    <vt:lpwstr>dadf070b-d6dd-4e0c-a27e-331d36db7d8d</vt:lpwstr>
  </property>
  <property fmtid="{D5CDD505-2E9C-101B-9397-08002B2CF9AE}" pid="8" name="MSIP_Label_4c785fee-4d00-43e6-9099-2561562e7a28_ContentBits">
    <vt:lpwstr>3</vt:lpwstr>
  </property>
  <property fmtid="{D5CDD505-2E9C-101B-9397-08002B2CF9AE}" pid="9" name="MSIP_Label_4c785fee-4d00-43e6-9099-2561562e7a28_Tag">
    <vt:lpwstr>10, 0, 1, 1</vt:lpwstr>
  </property>
  <property fmtid="{D5CDD505-2E9C-101B-9397-08002B2CF9AE}" pid="10" name="ClassificationContentMarkingFooterLocations">
    <vt:lpwstr>Title Slides - No Footer:7\Title Slides &amp; Disclaimers:10</vt:lpwstr>
  </property>
  <property fmtid="{D5CDD505-2E9C-101B-9397-08002B2CF9AE}" pid="11" name="ClassificationContentMarkingFooterText">
    <vt:lpwstr>OFFICIAL</vt:lpwstr>
  </property>
  <property fmtid="{D5CDD505-2E9C-101B-9397-08002B2CF9AE}" pid="12" name="ClassificationContentMarkingHeaderLocations">
    <vt:lpwstr>Title Slides - No Footer:6\Title Slides &amp; Disclaimers:8</vt:lpwstr>
  </property>
  <property fmtid="{D5CDD505-2E9C-101B-9397-08002B2CF9AE}" pid="13" name="ClassificationContentMarkingHeaderText">
    <vt:lpwstr>OFFICIAL</vt:lpwstr>
  </property>
  <property fmtid="{D5CDD505-2E9C-101B-9397-08002B2CF9AE}" pid="14" name="ContentTypeId">
    <vt:lpwstr>0x010100ABBDAA9966015A40A7AE0B1B930734A5</vt:lpwstr>
  </property>
</Properties>
</file>